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5" r:id="rId2"/>
    <p:sldId id="266" r:id="rId3"/>
    <p:sldId id="256" r:id="rId4"/>
    <p:sldId id="257" r:id="rId5"/>
    <p:sldId id="267" r:id="rId6"/>
    <p:sldId id="268" r:id="rId7"/>
    <p:sldId id="258" r:id="rId8"/>
    <p:sldId id="269" r:id="rId9"/>
    <p:sldId id="260" r:id="rId10"/>
    <p:sldId id="270" r:id="rId11"/>
    <p:sldId id="261" r:id="rId12"/>
    <p:sldId id="272" r:id="rId13"/>
    <p:sldId id="271" r:id="rId14"/>
    <p:sldId id="262" r:id="rId15"/>
    <p:sldId id="263" r:id="rId16"/>
    <p:sldId id="264"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41" autoAdjust="0"/>
  </p:normalViewPr>
  <p:slideViewPr>
    <p:cSldViewPr snapToGrid="0">
      <p:cViewPr varScale="1">
        <p:scale>
          <a:sx n="78" d="100"/>
          <a:sy n="78" d="100"/>
        </p:scale>
        <p:origin x="850" y="67"/>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_rels/viewProps.xml.rels><?xml version="1.0" encoding="UTF-8" standalone="yes"?>
<Relationships xmlns="http://schemas.openxmlformats.org/package/2006/relationships"><Relationship Id="rId8" Type="http://schemas.openxmlformats.org/officeDocument/2006/relationships/slide" Target="slides/slide8.xml"/><Relationship Id="rId13" Type="http://schemas.openxmlformats.org/officeDocument/2006/relationships/slide" Target="slides/slide13.xml"/><Relationship Id="rId3" Type="http://schemas.openxmlformats.org/officeDocument/2006/relationships/slide" Target="slides/slide3.xml"/><Relationship Id="rId7" Type="http://schemas.openxmlformats.org/officeDocument/2006/relationships/slide" Target="slides/slide7.xml"/><Relationship Id="rId12" Type="http://schemas.openxmlformats.org/officeDocument/2006/relationships/slide" Target="slides/slide12.xml"/><Relationship Id="rId2" Type="http://schemas.openxmlformats.org/officeDocument/2006/relationships/slide" Target="slides/slide2.xml"/><Relationship Id="rId16" Type="http://schemas.openxmlformats.org/officeDocument/2006/relationships/slide" Target="slides/slide16.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5" Type="http://schemas.openxmlformats.org/officeDocument/2006/relationships/slide" Target="slides/slide5.xml"/><Relationship Id="rId15" Type="http://schemas.openxmlformats.org/officeDocument/2006/relationships/slide" Target="slides/slide15.xml"/><Relationship Id="rId10" Type="http://schemas.openxmlformats.org/officeDocument/2006/relationships/slide" Target="slides/slide10.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36394E-82F1-4433-B3C4-900A6AED5D9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751EDFF-E61E-4092-A1E7-FFAF922862EC}">
      <dgm:prSet/>
      <dgm:spPr/>
      <dgm:t>
        <a:bodyPr/>
        <a:lstStyle/>
        <a:p>
          <a:r>
            <a:rPr lang="fr-FR" dirty="0"/>
            <a:t>Choix de la Caméra                                                                                                                                                                                                                                                  4</a:t>
          </a:r>
          <a:endParaRPr lang="en-US" dirty="0"/>
        </a:p>
      </dgm:t>
    </dgm:pt>
    <dgm:pt modelId="{08A4154D-3E44-47E3-9109-C90CDFBF7692}" type="parTrans" cxnId="{7424D896-18BC-4DE6-A12F-B7A90FFF55AA}">
      <dgm:prSet/>
      <dgm:spPr/>
      <dgm:t>
        <a:bodyPr/>
        <a:lstStyle/>
        <a:p>
          <a:endParaRPr lang="en-US"/>
        </a:p>
      </dgm:t>
    </dgm:pt>
    <dgm:pt modelId="{327B2714-6018-401E-B541-886ECA316F52}" type="sibTrans" cxnId="{7424D896-18BC-4DE6-A12F-B7A90FFF55AA}">
      <dgm:prSet/>
      <dgm:spPr/>
      <dgm:t>
        <a:bodyPr/>
        <a:lstStyle/>
        <a:p>
          <a:endParaRPr lang="en-US"/>
        </a:p>
      </dgm:t>
    </dgm:pt>
    <dgm:pt modelId="{3EA20FEA-36BE-43F6-AC14-959D105675F0}">
      <dgm:prSet/>
      <dgm:spPr/>
      <dgm:t>
        <a:bodyPr/>
        <a:lstStyle/>
        <a:p>
          <a:r>
            <a:rPr lang="fr-FR" dirty="0"/>
            <a:t>Emplacement                                                                                                                                                                                                                                                            5</a:t>
          </a:r>
          <a:endParaRPr lang="en-US" dirty="0"/>
        </a:p>
      </dgm:t>
    </dgm:pt>
    <dgm:pt modelId="{E5F9719C-74FD-4B6C-B86C-72F682AC5907}" type="parTrans" cxnId="{7ACC626A-DD3D-46D1-AADC-9AEDB1767658}">
      <dgm:prSet/>
      <dgm:spPr/>
      <dgm:t>
        <a:bodyPr/>
        <a:lstStyle/>
        <a:p>
          <a:endParaRPr lang="en-US"/>
        </a:p>
      </dgm:t>
    </dgm:pt>
    <dgm:pt modelId="{7E8C452E-0693-41CC-A137-5B02EC113A12}" type="sibTrans" cxnId="{7ACC626A-DD3D-46D1-AADC-9AEDB1767658}">
      <dgm:prSet/>
      <dgm:spPr/>
      <dgm:t>
        <a:bodyPr/>
        <a:lstStyle/>
        <a:p>
          <a:endParaRPr lang="en-US"/>
        </a:p>
      </dgm:t>
    </dgm:pt>
    <dgm:pt modelId="{8576629E-9193-4A27-8460-198465D82FAA}">
      <dgm:prSet/>
      <dgm:spPr/>
      <dgm:t>
        <a:bodyPr/>
        <a:lstStyle/>
        <a:p>
          <a:r>
            <a:rPr lang="fr-FR" dirty="0"/>
            <a:t>Champ de vision de la caméra                                                                                                                                                                                                                               6</a:t>
          </a:r>
          <a:endParaRPr lang="en-US" dirty="0"/>
        </a:p>
      </dgm:t>
    </dgm:pt>
    <dgm:pt modelId="{417ABDC6-2190-45B1-96D9-AF2A12F5C76C}" type="parTrans" cxnId="{2FC64EAA-A985-4914-9EF2-1AF1AD61F113}">
      <dgm:prSet/>
      <dgm:spPr/>
      <dgm:t>
        <a:bodyPr/>
        <a:lstStyle/>
        <a:p>
          <a:endParaRPr lang="en-US"/>
        </a:p>
      </dgm:t>
    </dgm:pt>
    <dgm:pt modelId="{F9B7E3C3-CBAA-4C84-9D4F-1B9D0B12FE91}" type="sibTrans" cxnId="{2FC64EAA-A985-4914-9EF2-1AF1AD61F113}">
      <dgm:prSet/>
      <dgm:spPr/>
      <dgm:t>
        <a:bodyPr/>
        <a:lstStyle/>
        <a:p>
          <a:endParaRPr lang="en-US"/>
        </a:p>
      </dgm:t>
    </dgm:pt>
    <dgm:pt modelId="{7D9ACD46-FBFA-4A74-8DC6-CC76D7A725BF}">
      <dgm:prSet/>
      <dgm:spPr/>
      <dgm:t>
        <a:bodyPr/>
        <a:lstStyle/>
        <a:p>
          <a:r>
            <a:rPr lang="fr-FR" dirty="0"/>
            <a:t>Raccordement                                                                                                                                                                                                                                                          7</a:t>
          </a:r>
          <a:endParaRPr lang="en-US" dirty="0"/>
        </a:p>
      </dgm:t>
    </dgm:pt>
    <dgm:pt modelId="{648DB36D-E284-4B54-9206-20C746348758}" type="parTrans" cxnId="{8F1D8F2E-8882-4592-ACF4-D44955C1447D}">
      <dgm:prSet/>
      <dgm:spPr/>
      <dgm:t>
        <a:bodyPr/>
        <a:lstStyle/>
        <a:p>
          <a:endParaRPr lang="en-US"/>
        </a:p>
      </dgm:t>
    </dgm:pt>
    <dgm:pt modelId="{14A98ED0-0FF0-4242-B6C4-C24E0EE92492}" type="sibTrans" cxnId="{8F1D8F2E-8882-4592-ACF4-D44955C1447D}">
      <dgm:prSet/>
      <dgm:spPr/>
      <dgm:t>
        <a:bodyPr/>
        <a:lstStyle/>
        <a:p>
          <a:endParaRPr lang="en-US"/>
        </a:p>
      </dgm:t>
    </dgm:pt>
    <dgm:pt modelId="{05B9D086-6732-4733-97F8-A00CB9595F30}">
      <dgm:prSet/>
      <dgm:spPr/>
      <dgm:t>
        <a:bodyPr/>
        <a:lstStyle/>
        <a:p>
          <a:r>
            <a:rPr lang="fr-FR" dirty="0"/>
            <a:t>Configuration                                                                                                                                                                                                                                                            8</a:t>
          </a:r>
          <a:endParaRPr lang="en-US" dirty="0"/>
        </a:p>
      </dgm:t>
    </dgm:pt>
    <dgm:pt modelId="{216D1B43-F882-48D1-A3F0-09C96B6289A4}" type="parTrans" cxnId="{D744D961-D199-4E62-BBDB-A747BA7B7D42}">
      <dgm:prSet/>
      <dgm:spPr/>
      <dgm:t>
        <a:bodyPr/>
        <a:lstStyle/>
        <a:p>
          <a:endParaRPr lang="en-US"/>
        </a:p>
      </dgm:t>
    </dgm:pt>
    <dgm:pt modelId="{3614AF0F-6455-4BB6-8499-19909B70A76A}" type="sibTrans" cxnId="{D744D961-D199-4E62-BBDB-A747BA7B7D42}">
      <dgm:prSet/>
      <dgm:spPr/>
      <dgm:t>
        <a:bodyPr/>
        <a:lstStyle/>
        <a:p>
          <a:endParaRPr lang="en-US"/>
        </a:p>
      </dgm:t>
    </dgm:pt>
    <dgm:pt modelId="{29489B65-88B2-4021-B3A6-32B499022884}">
      <dgm:prSet/>
      <dgm:spPr/>
      <dgm:t>
        <a:bodyPr/>
        <a:lstStyle/>
        <a:p>
          <a:r>
            <a:rPr lang="fr-FR" dirty="0"/>
            <a:t>Système d'Enregistrement et de Stockage                                                                                                                                                                                                          9</a:t>
          </a:r>
          <a:endParaRPr lang="en-US" dirty="0"/>
        </a:p>
      </dgm:t>
    </dgm:pt>
    <dgm:pt modelId="{1270D682-7BCB-4FB4-AD44-22BF05914596}" type="parTrans" cxnId="{BC69D38F-251F-488A-A539-D6544994D018}">
      <dgm:prSet/>
      <dgm:spPr/>
      <dgm:t>
        <a:bodyPr/>
        <a:lstStyle/>
        <a:p>
          <a:endParaRPr lang="en-US"/>
        </a:p>
      </dgm:t>
    </dgm:pt>
    <dgm:pt modelId="{02AC2E1B-1A19-4BA1-8D45-552E53D5CBC3}" type="sibTrans" cxnId="{BC69D38F-251F-488A-A539-D6544994D018}">
      <dgm:prSet/>
      <dgm:spPr/>
      <dgm:t>
        <a:bodyPr/>
        <a:lstStyle/>
        <a:p>
          <a:endParaRPr lang="en-US"/>
        </a:p>
      </dgm:t>
    </dgm:pt>
    <dgm:pt modelId="{70DFE03E-8449-498F-AD2C-5F6DBECD917B}">
      <dgm:prSet/>
      <dgm:spPr/>
      <dgm:t>
        <a:bodyPr/>
        <a:lstStyle/>
        <a:p>
          <a:r>
            <a:rPr lang="fr-FR" dirty="0"/>
            <a:t>Paramètres pour l’enregistrement sur Surveillance Station                                                                                                                                                                           10</a:t>
          </a:r>
          <a:endParaRPr lang="en-US" dirty="0"/>
        </a:p>
      </dgm:t>
    </dgm:pt>
    <dgm:pt modelId="{A731FB4F-3CD3-461F-A4A3-9D9ADFA9804C}" type="parTrans" cxnId="{3F244864-4944-43EF-ACE7-71BE35EFA302}">
      <dgm:prSet/>
      <dgm:spPr/>
      <dgm:t>
        <a:bodyPr/>
        <a:lstStyle/>
        <a:p>
          <a:endParaRPr lang="en-US"/>
        </a:p>
      </dgm:t>
    </dgm:pt>
    <dgm:pt modelId="{1BA1C536-8640-42C1-855E-C484310B1C7B}" type="sibTrans" cxnId="{3F244864-4944-43EF-ACE7-71BE35EFA302}">
      <dgm:prSet/>
      <dgm:spPr/>
      <dgm:t>
        <a:bodyPr/>
        <a:lstStyle/>
        <a:p>
          <a:endParaRPr lang="en-US"/>
        </a:p>
      </dgm:t>
    </dgm:pt>
    <dgm:pt modelId="{96816B04-AADE-4582-BC74-91146A731388}">
      <dgm:prSet/>
      <dgm:spPr/>
      <dgm:t>
        <a:bodyPr/>
        <a:lstStyle/>
        <a:p>
          <a:r>
            <a:rPr lang="fr-FR" dirty="0"/>
            <a:t>Règlementations et Législation                                                                                                                                                                                                                           11</a:t>
          </a:r>
          <a:endParaRPr lang="en-US" dirty="0"/>
        </a:p>
      </dgm:t>
    </dgm:pt>
    <dgm:pt modelId="{3E863300-3BF9-4091-8B61-811AE7CCB357}" type="parTrans" cxnId="{9AD3BC93-5738-440A-B95F-677B24B23B5B}">
      <dgm:prSet/>
      <dgm:spPr/>
      <dgm:t>
        <a:bodyPr/>
        <a:lstStyle/>
        <a:p>
          <a:endParaRPr lang="en-US"/>
        </a:p>
      </dgm:t>
    </dgm:pt>
    <dgm:pt modelId="{35E4DCA0-C7DB-4813-972D-8B409987625E}" type="sibTrans" cxnId="{9AD3BC93-5738-440A-B95F-677B24B23B5B}">
      <dgm:prSet/>
      <dgm:spPr/>
      <dgm:t>
        <a:bodyPr/>
        <a:lstStyle/>
        <a:p>
          <a:endParaRPr lang="en-US"/>
        </a:p>
      </dgm:t>
    </dgm:pt>
    <dgm:pt modelId="{D8703CA5-D7AA-4A28-85B9-6E126A746B71}">
      <dgm:prSet/>
      <dgm:spPr/>
      <dgm:t>
        <a:bodyPr/>
        <a:lstStyle/>
        <a:p>
          <a:r>
            <a:rPr lang="fr-FR" dirty="0"/>
            <a:t>Exemple de mesure possible pour respecter les droits des employés                                                                                                                                                         12 </a:t>
          </a:r>
          <a:endParaRPr lang="en-US" dirty="0"/>
        </a:p>
      </dgm:t>
    </dgm:pt>
    <dgm:pt modelId="{484F48D0-20E8-486A-98E0-6167EECBE1B2}" type="parTrans" cxnId="{E3B109E1-FC6E-4D22-A811-CFEB0E9A016D}">
      <dgm:prSet/>
      <dgm:spPr/>
      <dgm:t>
        <a:bodyPr/>
        <a:lstStyle/>
        <a:p>
          <a:endParaRPr lang="en-US"/>
        </a:p>
      </dgm:t>
    </dgm:pt>
    <dgm:pt modelId="{85566257-A5DC-4317-92AB-20CE27D01721}" type="sibTrans" cxnId="{E3B109E1-FC6E-4D22-A811-CFEB0E9A016D}">
      <dgm:prSet/>
      <dgm:spPr/>
      <dgm:t>
        <a:bodyPr/>
        <a:lstStyle/>
        <a:p>
          <a:endParaRPr lang="en-US"/>
        </a:p>
      </dgm:t>
    </dgm:pt>
    <dgm:pt modelId="{BE0FF004-02E1-41C1-909A-E6FC6DF54481}">
      <dgm:prSet/>
      <dgm:spPr/>
      <dgm:t>
        <a:bodyPr/>
        <a:lstStyle/>
        <a:p>
          <a:r>
            <a:rPr lang="fr-FR" dirty="0"/>
            <a:t>Exemple de panneau conforme au RGPD selon le modèle de la CNIL                                                                                                                                                         13</a:t>
          </a:r>
          <a:endParaRPr lang="en-US" dirty="0"/>
        </a:p>
      </dgm:t>
    </dgm:pt>
    <dgm:pt modelId="{D7A197B4-1C3C-4865-9F94-031CD61BBB17}" type="parTrans" cxnId="{EA2C8984-BB75-49F6-9FBF-7D146FB42CB2}">
      <dgm:prSet/>
      <dgm:spPr/>
      <dgm:t>
        <a:bodyPr/>
        <a:lstStyle/>
        <a:p>
          <a:endParaRPr lang="en-US"/>
        </a:p>
      </dgm:t>
    </dgm:pt>
    <dgm:pt modelId="{6F83FAE1-29F6-4C84-AD86-8F6AC43641F6}" type="sibTrans" cxnId="{EA2C8984-BB75-49F6-9FBF-7D146FB42CB2}">
      <dgm:prSet/>
      <dgm:spPr/>
      <dgm:t>
        <a:bodyPr/>
        <a:lstStyle/>
        <a:p>
          <a:endParaRPr lang="en-US"/>
        </a:p>
      </dgm:t>
    </dgm:pt>
    <dgm:pt modelId="{BAEBED3D-B9E5-4995-9163-56453664BF8D}">
      <dgm:prSet/>
      <dgm:spPr/>
      <dgm:t>
        <a:bodyPr/>
        <a:lstStyle/>
        <a:p>
          <a:r>
            <a:rPr lang="fr-FR" dirty="0"/>
            <a:t>Maintenance et Surveillance                                                                                                                                                                                                                               14</a:t>
          </a:r>
          <a:endParaRPr lang="en-US" dirty="0"/>
        </a:p>
      </dgm:t>
    </dgm:pt>
    <dgm:pt modelId="{404101F8-93C3-4DF9-A9CB-9F6C9B9EEEA5}" type="parTrans" cxnId="{DFF402DB-B17D-4864-822A-7FCF712867F4}">
      <dgm:prSet/>
      <dgm:spPr/>
      <dgm:t>
        <a:bodyPr/>
        <a:lstStyle/>
        <a:p>
          <a:endParaRPr lang="en-US"/>
        </a:p>
      </dgm:t>
    </dgm:pt>
    <dgm:pt modelId="{89871063-B6CB-4454-8F39-45518E764B2B}" type="sibTrans" cxnId="{DFF402DB-B17D-4864-822A-7FCF712867F4}">
      <dgm:prSet/>
      <dgm:spPr/>
      <dgm:t>
        <a:bodyPr/>
        <a:lstStyle/>
        <a:p>
          <a:endParaRPr lang="en-US"/>
        </a:p>
      </dgm:t>
    </dgm:pt>
    <dgm:pt modelId="{41F04D22-CD1A-48DE-B185-8796F3F41FA9}">
      <dgm:prSet/>
      <dgm:spPr/>
      <dgm:t>
        <a:bodyPr/>
        <a:lstStyle/>
        <a:p>
          <a:r>
            <a:rPr lang="fr-FR" dirty="0"/>
            <a:t>Conclusion                                                                                                                                                                                                                                                              15</a:t>
          </a:r>
          <a:endParaRPr lang="en-US" dirty="0"/>
        </a:p>
      </dgm:t>
    </dgm:pt>
    <dgm:pt modelId="{E66D4986-251C-4E37-A808-7397687487D1}" type="parTrans" cxnId="{C68195DE-B3F6-4BA4-9C94-6C340CF9368B}">
      <dgm:prSet/>
      <dgm:spPr/>
      <dgm:t>
        <a:bodyPr/>
        <a:lstStyle/>
        <a:p>
          <a:endParaRPr lang="en-US"/>
        </a:p>
      </dgm:t>
    </dgm:pt>
    <dgm:pt modelId="{4F0C1879-C7EC-4DE5-98CC-449F192C6634}" type="sibTrans" cxnId="{C68195DE-B3F6-4BA4-9C94-6C340CF9368B}">
      <dgm:prSet/>
      <dgm:spPr/>
      <dgm:t>
        <a:bodyPr/>
        <a:lstStyle/>
        <a:p>
          <a:endParaRPr lang="en-US"/>
        </a:p>
      </dgm:t>
    </dgm:pt>
    <dgm:pt modelId="{A6DAF94C-1815-445E-81B1-97502F98CA57}">
      <dgm:prSet/>
      <dgm:spPr/>
      <dgm:t>
        <a:bodyPr/>
        <a:lstStyle/>
        <a:p>
          <a:r>
            <a:rPr lang="fr-FR" dirty="0"/>
            <a:t>Références                                                                                                                                                                                                                                                              16</a:t>
          </a:r>
          <a:endParaRPr lang="en-US" dirty="0"/>
        </a:p>
      </dgm:t>
    </dgm:pt>
    <dgm:pt modelId="{AD727A03-F043-4447-AD1B-8236A3884F9E}" type="parTrans" cxnId="{CE4E2E3C-294D-4901-BE47-505369AD5EF6}">
      <dgm:prSet/>
      <dgm:spPr/>
      <dgm:t>
        <a:bodyPr/>
        <a:lstStyle/>
        <a:p>
          <a:endParaRPr lang="en-US"/>
        </a:p>
      </dgm:t>
    </dgm:pt>
    <dgm:pt modelId="{996EEE93-D428-421D-846D-8233BE94CC25}" type="sibTrans" cxnId="{CE4E2E3C-294D-4901-BE47-505369AD5EF6}">
      <dgm:prSet/>
      <dgm:spPr/>
      <dgm:t>
        <a:bodyPr/>
        <a:lstStyle/>
        <a:p>
          <a:endParaRPr lang="en-US"/>
        </a:p>
      </dgm:t>
    </dgm:pt>
    <dgm:pt modelId="{CB099AB8-5968-4F38-8E58-78D747BE5672}" type="pres">
      <dgm:prSet presAssocID="{5A36394E-82F1-4433-B3C4-900A6AED5D90}" presName="vert0" presStyleCnt="0">
        <dgm:presLayoutVars>
          <dgm:dir/>
          <dgm:animOne val="branch"/>
          <dgm:animLvl val="lvl"/>
        </dgm:presLayoutVars>
      </dgm:prSet>
      <dgm:spPr/>
    </dgm:pt>
    <dgm:pt modelId="{C3BE9F3E-0A19-4A48-B629-5665D4AA3B57}" type="pres">
      <dgm:prSet presAssocID="{D751EDFF-E61E-4092-A1E7-FFAF922862EC}" presName="thickLine" presStyleLbl="alignNode1" presStyleIdx="0" presStyleCnt="13"/>
      <dgm:spPr/>
    </dgm:pt>
    <dgm:pt modelId="{C88E0F0A-81F8-4BE7-85DA-9E097B54CF6D}" type="pres">
      <dgm:prSet presAssocID="{D751EDFF-E61E-4092-A1E7-FFAF922862EC}" presName="horz1" presStyleCnt="0"/>
      <dgm:spPr/>
    </dgm:pt>
    <dgm:pt modelId="{A50F0597-06D0-40DA-9ADF-4460DF2EF5FF}" type="pres">
      <dgm:prSet presAssocID="{D751EDFF-E61E-4092-A1E7-FFAF922862EC}" presName="tx1" presStyleLbl="revTx" presStyleIdx="0" presStyleCnt="13"/>
      <dgm:spPr/>
    </dgm:pt>
    <dgm:pt modelId="{C9FD6511-3145-4B25-9B4B-8027D90AE3F7}" type="pres">
      <dgm:prSet presAssocID="{D751EDFF-E61E-4092-A1E7-FFAF922862EC}" presName="vert1" presStyleCnt="0"/>
      <dgm:spPr/>
    </dgm:pt>
    <dgm:pt modelId="{361963A4-FC7D-4AF4-B803-8076862CD877}" type="pres">
      <dgm:prSet presAssocID="{3EA20FEA-36BE-43F6-AC14-959D105675F0}" presName="thickLine" presStyleLbl="alignNode1" presStyleIdx="1" presStyleCnt="13"/>
      <dgm:spPr/>
    </dgm:pt>
    <dgm:pt modelId="{A0600A39-35BA-4312-88F5-AD3B83534C51}" type="pres">
      <dgm:prSet presAssocID="{3EA20FEA-36BE-43F6-AC14-959D105675F0}" presName="horz1" presStyleCnt="0"/>
      <dgm:spPr/>
    </dgm:pt>
    <dgm:pt modelId="{A4BE24F3-E495-429F-8C4E-72BCF9000CB5}" type="pres">
      <dgm:prSet presAssocID="{3EA20FEA-36BE-43F6-AC14-959D105675F0}" presName="tx1" presStyleLbl="revTx" presStyleIdx="1" presStyleCnt="13"/>
      <dgm:spPr/>
    </dgm:pt>
    <dgm:pt modelId="{07CD8B39-BC9A-45F9-9D09-562E80B76F8A}" type="pres">
      <dgm:prSet presAssocID="{3EA20FEA-36BE-43F6-AC14-959D105675F0}" presName="vert1" presStyleCnt="0"/>
      <dgm:spPr/>
    </dgm:pt>
    <dgm:pt modelId="{35A5244C-2F57-4D38-BFAB-67F84E384175}" type="pres">
      <dgm:prSet presAssocID="{8576629E-9193-4A27-8460-198465D82FAA}" presName="thickLine" presStyleLbl="alignNode1" presStyleIdx="2" presStyleCnt="13"/>
      <dgm:spPr/>
    </dgm:pt>
    <dgm:pt modelId="{E9BB137F-D9D0-454A-875C-8639F761CEE0}" type="pres">
      <dgm:prSet presAssocID="{8576629E-9193-4A27-8460-198465D82FAA}" presName="horz1" presStyleCnt="0"/>
      <dgm:spPr/>
    </dgm:pt>
    <dgm:pt modelId="{F36AB477-576B-4AC3-B384-05E3C59499C4}" type="pres">
      <dgm:prSet presAssocID="{8576629E-9193-4A27-8460-198465D82FAA}" presName="tx1" presStyleLbl="revTx" presStyleIdx="2" presStyleCnt="13"/>
      <dgm:spPr/>
    </dgm:pt>
    <dgm:pt modelId="{95574767-6EAE-4B19-9E08-5945AA2F5711}" type="pres">
      <dgm:prSet presAssocID="{8576629E-9193-4A27-8460-198465D82FAA}" presName="vert1" presStyleCnt="0"/>
      <dgm:spPr/>
    </dgm:pt>
    <dgm:pt modelId="{33CEF7EB-CB43-4AB7-9D84-10697E5AF861}" type="pres">
      <dgm:prSet presAssocID="{7D9ACD46-FBFA-4A74-8DC6-CC76D7A725BF}" presName="thickLine" presStyleLbl="alignNode1" presStyleIdx="3" presStyleCnt="13"/>
      <dgm:spPr/>
    </dgm:pt>
    <dgm:pt modelId="{9164A6AD-1CF6-434F-B768-DB019897CF54}" type="pres">
      <dgm:prSet presAssocID="{7D9ACD46-FBFA-4A74-8DC6-CC76D7A725BF}" presName="horz1" presStyleCnt="0"/>
      <dgm:spPr/>
    </dgm:pt>
    <dgm:pt modelId="{F143D56A-F73E-49BA-8E35-B5634ADC7275}" type="pres">
      <dgm:prSet presAssocID="{7D9ACD46-FBFA-4A74-8DC6-CC76D7A725BF}" presName="tx1" presStyleLbl="revTx" presStyleIdx="3" presStyleCnt="13"/>
      <dgm:spPr/>
    </dgm:pt>
    <dgm:pt modelId="{66495615-1BED-41E7-9E0D-296D2E967213}" type="pres">
      <dgm:prSet presAssocID="{7D9ACD46-FBFA-4A74-8DC6-CC76D7A725BF}" presName="vert1" presStyleCnt="0"/>
      <dgm:spPr/>
    </dgm:pt>
    <dgm:pt modelId="{9435B1FF-5D51-460C-97D4-52BCDE3495CA}" type="pres">
      <dgm:prSet presAssocID="{05B9D086-6732-4733-97F8-A00CB9595F30}" presName="thickLine" presStyleLbl="alignNode1" presStyleIdx="4" presStyleCnt="13"/>
      <dgm:spPr/>
    </dgm:pt>
    <dgm:pt modelId="{687A96F6-5AE8-49ED-9620-4FA20E9385FF}" type="pres">
      <dgm:prSet presAssocID="{05B9D086-6732-4733-97F8-A00CB9595F30}" presName="horz1" presStyleCnt="0"/>
      <dgm:spPr/>
    </dgm:pt>
    <dgm:pt modelId="{A1D1A2C0-19A5-4204-A18E-DB79C1CB88AF}" type="pres">
      <dgm:prSet presAssocID="{05B9D086-6732-4733-97F8-A00CB9595F30}" presName="tx1" presStyleLbl="revTx" presStyleIdx="4" presStyleCnt="13"/>
      <dgm:spPr/>
    </dgm:pt>
    <dgm:pt modelId="{CF8E592A-B9F0-4196-BAB6-D35DEBCACD65}" type="pres">
      <dgm:prSet presAssocID="{05B9D086-6732-4733-97F8-A00CB9595F30}" presName="vert1" presStyleCnt="0"/>
      <dgm:spPr/>
    </dgm:pt>
    <dgm:pt modelId="{A2E6F810-728B-464A-A67C-10B335BA7EFC}" type="pres">
      <dgm:prSet presAssocID="{29489B65-88B2-4021-B3A6-32B499022884}" presName="thickLine" presStyleLbl="alignNode1" presStyleIdx="5" presStyleCnt="13"/>
      <dgm:spPr/>
    </dgm:pt>
    <dgm:pt modelId="{6AE33688-3ED9-4867-A7F8-23E207D82651}" type="pres">
      <dgm:prSet presAssocID="{29489B65-88B2-4021-B3A6-32B499022884}" presName="horz1" presStyleCnt="0"/>
      <dgm:spPr/>
    </dgm:pt>
    <dgm:pt modelId="{CA73082A-D450-487B-97AE-CEDB79706CC3}" type="pres">
      <dgm:prSet presAssocID="{29489B65-88B2-4021-B3A6-32B499022884}" presName="tx1" presStyleLbl="revTx" presStyleIdx="5" presStyleCnt="13"/>
      <dgm:spPr/>
    </dgm:pt>
    <dgm:pt modelId="{37A4F590-8F22-4F4F-AA76-5022C1F62C4F}" type="pres">
      <dgm:prSet presAssocID="{29489B65-88B2-4021-B3A6-32B499022884}" presName="vert1" presStyleCnt="0"/>
      <dgm:spPr/>
    </dgm:pt>
    <dgm:pt modelId="{3DC9F796-8831-4956-9AC9-10118D75A555}" type="pres">
      <dgm:prSet presAssocID="{70DFE03E-8449-498F-AD2C-5F6DBECD917B}" presName="thickLine" presStyleLbl="alignNode1" presStyleIdx="6" presStyleCnt="13"/>
      <dgm:spPr/>
    </dgm:pt>
    <dgm:pt modelId="{F3115A58-E4BA-4549-B8EE-673C01864822}" type="pres">
      <dgm:prSet presAssocID="{70DFE03E-8449-498F-AD2C-5F6DBECD917B}" presName="horz1" presStyleCnt="0"/>
      <dgm:spPr/>
    </dgm:pt>
    <dgm:pt modelId="{8533A30A-5EC2-4E87-8106-8E9913DCE42F}" type="pres">
      <dgm:prSet presAssocID="{70DFE03E-8449-498F-AD2C-5F6DBECD917B}" presName="tx1" presStyleLbl="revTx" presStyleIdx="6" presStyleCnt="13"/>
      <dgm:spPr/>
    </dgm:pt>
    <dgm:pt modelId="{7A03F285-BD11-43CA-8782-B06594C3BAF5}" type="pres">
      <dgm:prSet presAssocID="{70DFE03E-8449-498F-AD2C-5F6DBECD917B}" presName="vert1" presStyleCnt="0"/>
      <dgm:spPr/>
    </dgm:pt>
    <dgm:pt modelId="{760B330D-BD9E-4761-8174-93BB3B8A4A41}" type="pres">
      <dgm:prSet presAssocID="{96816B04-AADE-4582-BC74-91146A731388}" presName="thickLine" presStyleLbl="alignNode1" presStyleIdx="7" presStyleCnt="13"/>
      <dgm:spPr/>
    </dgm:pt>
    <dgm:pt modelId="{963A1554-4A8B-44D0-886A-697653E3CA0B}" type="pres">
      <dgm:prSet presAssocID="{96816B04-AADE-4582-BC74-91146A731388}" presName="horz1" presStyleCnt="0"/>
      <dgm:spPr/>
    </dgm:pt>
    <dgm:pt modelId="{A078DEE1-3659-4462-AFAE-C50944DD4437}" type="pres">
      <dgm:prSet presAssocID="{96816B04-AADE-4582-BC74-91146A731388}" presName="tx1" presStyleLbl="revTx" presStyleIdx="7" presStyleCnt="13"/>
      <dgm:spPr/>
    </dgm:pt>
    <dgm:pt modelId="{300618E4-1FD7-4288-835A-3BF2A840B5EA}" type="pres">
      <dgm:prSet presAssocID="{96816B04-AADE-4582-BC74-91146A731388}" presName="vert1" presStyleCnt="0"/>
      <dgm:spPr/>
    </dgm:pt>
    <dgm:pt modelId="{BB450134-26C0-4E94-AD22-4626B00F5891}" type="pres">
      <dgm:prSet presAssocID="{D8703CA5-D7AA-4A28-85B9-6E126A746B71}" presName="thickLine" presStyleLbl="alignNode1" presStyleIdx="8" presStyleCnt="13"/>
      <dgm:spPr/>
    </dgm:pt>
    <dgm:pt modelId="{012FCF91-E04B-4EAD-9B5F-E5DA7A698172}" type="pres">
      <dgm:prSet presAssocID="{D8703CA5-D7AA-4A28-85B9-6E126A746B71}" presName="horz1" presStyleCnt="0"/>
      <dgm:spPr/>
    </dgm:pt>
    <dgm:pt modelId="{E7E07DDD-AA1A-488E-A4C0-529E1DCDEE48}" type="pres">
      <dgm:prSet presAssocID="{D8703CA5-D7AA-4A28-85B9-6E126A746B71}" presName="tx1" presStyleLbl="revTx" presStyleIdx="8" presStyleCnt="13"/>
      <dgm:spPr/>
    </dgm:pt>
    <dgm:pt modelId="{379FFD3D-28C0-474D-B3FB-F45E923F5B28}" type="pres">
      <dgm:prSet presAssocID="{D8703CA5-D7AA-4A28-85B9-6E126A746B71}" presName="vert1" presStyleCnt="0"/>
      <dgm:spPr/>
    </dgm:pt>
    <dgm:pt modelId="{BA1D5E80-F1AC-41AC-9CA2-3CF5251696AC}" type="pres">
      <dgm:prSet presAssocID="{BE0FF004-02E1-41C1-909A-E6FC6DF54481}" presName="thickLine" presStyleLbl="alignNode1" presStyleIdx="9" presStyleCnt="13"/>
      <dgm:spPr/>
    </dgm:pt>
    <dgm:pt modelId="{1459F988-0A8A-4DB7-828E-1A979E60D0CA}" type="pres">
      <dgm:prSet presAssocID="{BE0FF004-02E1-41C1-909A-E6FC6DF54481}" presName="horz1" presStyleCnt="0"/>
      <dgm:spPr/>
    </dgm:pt>
    <dgm:pt modelId="{3563E56D-894A-4916-89A4-5DAD122978C8}" type="pres">
      <dgm:prSet presAssocID="{BE0FF004-02E1-41C1-909A-E6FC6DF54481}" presName="tx1" presStyleLbl="revTx" presStyleIdx="9" presStyleCnt="13"/>
      <dgm:spPr/>
    </dgm:pt>
    <dgm:pt modelId="{A11AD479-C55B-4140-9FFD-D7FC143073EC}" type="pres">
      <dgm:prSet presAssocID="{BE0FF004-02E1-41C1-909A-E6FC6DF54481}" presName="vert1" presStyleCnt="0"/>
      <dgm:spPr/>
    </dgm:pt>
    <dgm:pt modelId="{ACEAF36E-696E-47C2-8C20-32AA3218E035}" type="pres">
      <dgm:prSet presAssocID="{BAEBED3D-B9E5-4995-9163-56453664BF8D}" presName="thickLine" presStyleLbl="alignNode1" presStyleIdx="10" presStyleCnt="13"/>
      <dgm:spPr/>
    </dgm:pt>
    <dgm:pt modelId="{53FCE44B-FDA4-44E4-9309-EF528F8D4EAF}" type="pres">
      <dgm:prSet presAssocID="{BAEBED3D-B9E5-4995-9163-56453664BF8D}" presName="horz1" presStyleCnt="0"/>
      <dgm:spPr/>
    </dgm:pt>
    <dgm:pt modelId="{F02B260A-70A5-4CBA-B933-82154F5B670F}" type="pres">
      <dgm:prSet presAssocID="{BAEBED3D-B9E5-4995-9163-56453664BF8D}" presName="tx1" presStyleLbl="revTx" presStyleIdx="10" presStyleCnt="13"/>
      <dgm:spPr/>
    </dgm:pt>
    <dgm:pt modelId="{D7EF683C-6C77-4BBE-A6D1-94310575D06F}" type="pres">
      <dgm:prSet presAssocID="{BAEBED3D-B9E5-4995-9163-56453664BF8D}" presName="vert1" presStyleCnt="0"/>
      <dgm:spPr/>
    </dgm:pt>
    <dgm:pt modelId="{E01FAA5C-6DB3-4DAC-9A26-2A4C9EB4F096}" type="pres">
      <dgm:prSet presAssocID="{41F04D22-CD1A-48DE-B185-8796F3F41FA9}" presName="thickLine" presStyleLbl="alignNode1" presStyleIdx="11" presStyleCnt="13"/>
      <dgm:spPr/>
    </dgm:pt>
    <dgm:pt modelId="{E9D78683-E1F4-4B3F-9044-C095B7AC40CB}" type="pres">
      <dgm:prSet presAssocID="{41F04D22-CD1A-48DE-B185-8796F3F41FA9}" presName="horz1" presStyleCnt="0"/>
      <dgm:spPr/>
    </dgm:pt>
    <dgm:pt modelId="{022E94DE-B934-4BB7-B8E8-3F9A83C0D2EF}" type="pres">
      <dgm:prSet presAssocID="{41F04D22-CD1A-48DE-B185-8796F3F41FA9}" presName="tx1" presStyleLbl="revTx" presStyleIdx="11" presStyleCnt="13"/>
      <dgm:spPr/>
    </dgm:pt>
    <dgm:pt modelId="{551F8716-35EB-4081-99BE-6A9F6B966AF0}" type="pres">
      <dgm:prSet presAssocID="{41F04D22-CD1A-48DE-B185-8796F3F41FA9}" presName="vert1" presStyleCnt="0"/>
      <dgm:spPr/>
    </dgm:pt>
    <dgm:pt modelId="{48B4974F-D712-4B3F-B05D-06BCE0C2F91C}" type="pres">
      <dgm:prSet presAssocID="{A6DAF94C-1815-445E-81B1-97502F98CA57}" presName="thickLine" presStyleLbl="alignNode1" presStyleIdx="12" presStyleCnt="13"/>
      <dgm:spPr/>
    </dgm:pt>
    <dgm:pt modelId="{17EE9EBA-163C-4A9C-B0F4-9B8D270AA96F}" type="pres">
      <dgm:prSet presAssocID="{A6DAF94C-1815-445E-81B1-97502F98CA57}" presName="horz1" presStyleCnt="0"/>
      <dgm:spPr/>
    </dgm:pt>
    <dgm:pt modelId="{73F674F8-59AA-447C-861B-FF0F626B07F3}" type="pres">
      <dgm:prSet presAssocID="{A6DAF94C-1815-445E-81B1-97502F98CA57}" presName="tx1" presStyleLbl="revTx" presStyleIdx="12" presStyleCnt="13"/>
      <dgm:spPr/>
    </dgm:pt>
    <dgm:pt modelId="{EEAE7CF3-AF47-4DB6-A10F-0BA761ECC20B}" type="pres">
      <dgm:prSet presAssocID="{A6DAF94C-1815-445E-81B1-97502F98CA57}" presName="vert1" presStyleCnt="0"/>
      <dgm:spPr/>
    </dgm:pt>
  </dgm:ptLst>
  <dgm:cxnLst>
    <dgm:cxn modelId="{866D8C1C-5918-4956-B475-306A556524A5}" type="presOf" srcId="{5A36394E-82F1-4433-B3C4-900A6AED5D90}" destId="{CB099AB8-5968-4F38-8E58-78D747BE5672}" srcOrd="0" destOrd="0" presId="urn:microsoft.com/office/officeart/2008/layout/LinedList"/>
    <dgm:cxn modelId="{6153F525-3398-4278-ABC2-1C9D90D72562}" type="presOf" srcId="{05B9D086-6732-4733-97F8-A00CB9595F30}" destId="{A1D1A2C0-19A5-4204-A18E-DB79C1CB88AF}" srcOrd="0" destOrd="0" presId="urn:microsoft.com/office/officeart/2008/layout/LinedList"/>
    <dgm:cxn modelId="{2C7F2126-258F-40D5-B343-B6308EE2D187}" type="presOf" srcId="{29489B65-88B2-4021-B3A6-32B499022884}" destId="{CA73082A-D450-487B-97AE-CEDB79706CC3}" srcOrd="0" destOrd="0" presId="urn:microsoft.com/office/officeart/2008/layout/LinedList"/>
    <dgm:cxn modelId="{C4E29227-B6D0-46A5-AAE2-ED6A34D63195}" type="presOf" srcId="{A6DAF94C-1815-445E-81B1-97502F98CA57}" destId="{73F674F8-59AA-447C-861B-FF0F626B07F3}" srcOrd="0" destOrd="0" presId="urn:microsoft.com/office/officeart/2008/layout/LinedList"/>
    <dgm:cxn modelId="{8F1D8F2E-8882-4592-ACF4-D44955C1447D}" srcId="{5A36394E-82F1-4433-B3C4-900A6AED5D90}" destId="{7D9ACD46-FBFA-4A74-8DC6-CC76D7A725BF}" srcOrd="3" destOrd="0" parTransId="{648DB36D-E284-4B54-9206-20C746348758}" sibTransId="{14A98ED0-0FF0-4242-B6C4-C24E0EE92492}"/>
    <dgm:cxn modelId="{CE4E2E3C-294D-4901-BE47-505369AD5EF6}" srcId="{5A36394E-82F1-4433-B3C4-900A6AED5D90}" destId="{A6DAF94C-1815-445E-81B1-97502F98CA57}" srcOrd="12" destOrd="0" parTransId="{AD727A03-F043-4447-AD1B-8236A3884F9E}" sibTransId="{996EEE93-D428-421D-846D-8233BE94CC25}"/>
    <dgm:cxn modelId="{3655C43E-80A1-4C28-9554-35D370105749}" type="presOf" srcId="{96816B04-AADE-4582-BC74-91146A731388}" destId="{A078DEE1-3659-4462-AFAE-C50944DD4437}" srcOrd="0" destOrd="0" presId="urn:microsoft.com/office/officeart/2008/layout/LinedList"/>
    <dgm:cxn modelId="{D744D961-D199-4E62-BBDB-A747BA7B7D42}" srcId="{5A36394E-82F1-4433-B3C4-900A6AED5D90}" destId="{05B9D086-6732-4733-97F8-A00CB9595F30}" srcOrd="4" destOrd="0" parTransId="{216D1B43-F882-48D1-A3F0-09C96B6289A4}" sibTransId="{3614AF0F-6455-4BB6-8499-19909B70A76A}"/>
    <dgm:cxn modelId="{3F244864-4944-43EF-ACE7-71BE35EFA302}" srcId="{5A36394E-82F1-4433-B3C4-900A6AED5D90}" destId="{70DFE03E-8449-498F-AD2C-5F6DBECD917B}" srcOrd="6" destOrd="0" parTransId="{A731FB4F-3CD3-461F-A4A3-9D9ADFA9804C}" sibTransId="{1BA1C536-8640-42C1-855E-C484310B1C7B}"/>
    <dgm:cxn modelId="{98EBAB49-8FA2-466B-A39E-C16CE93DF32F}" type="presOf" srcId="{7D9ACD46-FBFA-4A74-8DC6-CC76D7A725BF}" destId="{F143D56A-F73E-49BA-8E35-B5634ADC7275}" srcOrd="0" destOrd="0" presId="urn:microsoft.com/office/officeart/2008/layout/LinedList"/>
    <dgm:cxn modelId="{7ACC626A-DD3D-46D1-AADC-9AEDB1767658}" srcId="{5A36394E-82F1-4433-B3C4-900A6AED5D90}" destId="{3EA20FEA-36BE-43F6-AC14-959D105675F0}" srcOrd="1" destOrd="0" parTransId="{E5F9719C-74FD-4B6C-B86C-72F682AC5907}" sibTransId="{7E8C452E-0693-41CC-A137-5B02EC113A12}"/>
    <dgm:cxn modelId="{7158FE4B-AE40-4E6D-BB54-33A90AAE622E}" type="presOf" srcId="{D751EDFF-E61E-4092-A1E7-FFAF922862EC}" destId="{A50F0597-06D0-40DA-9ADF-4460DF2EF5FF}" srcOrd="0" destOrd="0" presId="urn:microsoft.com/office/officeart/2008/layout/LinedList"/>
    <dgm:cxn modelId="{9502AA56-E6CD-4785-B86A-3A6C90153F91}" type="presOf" srcId="{BAEBED3D-B9E5-4995-9163-56453664BF8D}" destId="{F02B260A-70A5-4CBA-B933-82154F5B670F}" srcOrd="0" destOrd="0" presId="urn:microsoft.com/office/officeart/2008/layout/LinedList"/>
    <dgm:cxn modelId="{EA2C8984-BB75-49F6-9FBF-7D146FB42CB2}" srcId="{5A36394E-82F1-4433-B3C4-900A6AED5D90}" destId="{BE0FF004-02E1-41C1-909A-E6FC6DF54481}" srcOrd="9" destOrd="0" parTransId="{D7A197B4-1C3C-4865-9F94-031CD61BBB17}" sibTransId="{6F83FAE1-29F6-4C84-AD86-8F6AC43641F6}"/>
    <dgm:cxn modelId="{BC69D38F-251F-488A-A539-D6544994D018}" srcId="{5A36394E-82F1-4433-B3C4-900A6AED5D90}" destId="{29489B65-88B2-4021-B3A6-32B499022884}" srcOrd="5" destOrd="0" parTransId="{1270D682-7BCB-4FB4-AD44-22BF05914596}" sibTransId="{02AC2E1B-1A19-4BA1-8D45-552E53D5CBC3}"/>
    <dgm:cxn modelId="{9AD3BC93-5738-440A-B95F-677B24B23B5B}" srcId="{5A36394E-82F1-4433-B3C4-900A6AED5D90}" destId="{96816B04-AADE-4582-BC74-91146A731388}" srcOrd="7" destOrd="0" parTransId="{3E863300-3BF9-4091-8B61-811AE7CCB357}" sibTransId="{35E4DCA0-C7DB-4813-972D-8B409987625E}"/>
    <dgm:cxn modelId="{729E0395-BBF2-4443-BA66-A34384A83B0F}" type="presOf" srcId="{41F04D22-CD1A-48DE-B185-8796F3F41FA9}" destId="{022E94DE-B934-4BB7-B8E8-3F9A83C0D2EF}" srcOrd="0" destOrd="0" presId="urn:microsoft.com/office/officeart/2008/layout/LinedList"/>
    <dgm:cxn modelId="{7424D896-18BC-4DE6-A12F-B7A90FFF55AA}" srcId="{5A36394E-82F1-4433-B3C4-900A6AED5D90}" destId="{D751EDFF-E61E-4092-A1E7-FFAF922862EC}" srcOrd="0" destOrd="0" parTransId="{08A4154D-3E44-47E3-9109-C90CDFBF7692}" sibTransId="{327B2714-6018-401E-B541-886ECA316F52}"/>
    <dgm:cxn modelId="{D5BE9CA0-3B43-4B2A-AD61-116EAACEE374}" type="presOf" srcId="{BE0FF004-02E1-41C1-909A-E6FC6DF54481}" destId="{3563E56D-894A-4916-89A4-5DAD122978C8}" srcOrd="0" destOrd="0" presId="urn:microsoft.com/office/officeart/2008/layout/LinedList"/>
    <dgm:cxn modelId="{DB1BAFA6-C3D0-495F-AC3C-D9B60CC72CDB}" type="presOf" srcId="{8576629E-9193-4A27-8460-198465D82FAA}" destId="{F36AB477-576B-4AC3-B384-05E3C59499C4}" srcOrd="0" destOrd="0" presId="urn:microsoft.com/office/officeart/2008/layout/LinedList"/>
    <dgm:cxn modelId="{2FC64EAA-A985-4914-9EF2-1AF1AD61F113}" srcId="{5A36394E-82F1-4433-B3C4-900A6AED5D90}" destId="{8576629E-9193-4A27-8460-198465D82FAA}" srcOrd="2" destOrd="0" parTransId="{417ABDC6-2190-45B1-96D9-AF2A12F5C76C}" sibTransId="{F9B7E3C3-CBAA-4C84-9D4F-1B9D0B12FE91}"/>
    <dgm:cxn modelId="{BCEF3DAD-23DF-40E7-955C-B5A4A6CF2738}" type="presOf" srcId="{D8703CA5-D7AA-4A28-85B9-6E126A746B71}" destId="{E7E07DDD-AA1A-488E-A4C0-529E1DCDEE48}" srcOrd="0" destOrd="0" presId="urn:microsoft.com/office/officeart/2008/layout/LinedList"/>
    <dgm:cxn modelId="{351907BF-96F8-4AA0-B2EF-DD1E42D4BBB6}" type="presOf" srcId="{70DFE03E-8449-498F-AD2C-5F6DBECD917B}" destId="{8533A30A-5EC2-4E87-8106-8E9913DCE42F}" srcOrd="0" destOrd="0" presId="urn:microsoft.com/office/officeart/2008/layout/LinedList"/>
    <dgm:cxn modelId="{DFF402DB-B17D-4864-822A-7FCF712867F4}" srcId="{5A36394E-82F1-4433-B3C4-900A6AED5D90}" destId="{BAEBED3D-B9E5-4995-9163-56453664BF8D}" srcOrd="10" destOrd="0" parTransId="{404101F8-93C3-4DF9-A9CB-9F6C9B9EEEA5}" sibTransId="{89871063-B6CB-4454-8F39-45518E764B2B}"/>
    <dgm:cxn modelId="{C68195DE-B3F6-4BA4-9C94-6C340CF9368B}" srcId="{5A36394E-82F1-4433-B3C4-900A6AED5D90}" destId="{41F04D22-CD1A-48DE-B185-8796F3F41FA9}" srcOrd="11" destOrd="0" parTransId="{E66D4986-251C-4E37-A808-7397687487D1}" sibTransId="{4F0C1879-C7EC-4DE5-98CC-449F192C6634}"/>
    <dgm:cxn modelId="{E3B109E1-FC6E-4D22-A811-CFEB0E9A016D}" srcId="{5A36394E-82F1-4433-B3C4-900A6AED5D90}" destId="{D8703CA5-D7AA-4A28-85B9-6E126A746B71}" srcOrd="8" destOrd="0" parTransId="{484F48D0-20E8-486A-98E0-6167EECBE1B2}" sibTransId="{85566257-A5DC-4317-92AB-20CE27D01721}"/>
    <dgm:cxn modelId="{67FBEEE7-1C49-47CA-A206-DF890597AFC2}" type="presOf" srcId="{3EA20FEA-36BE-43F6-AC14-959D105675F0}" destId="{A4BE24F3-E495-429F-8C4E-72BCF9000CB5}" srcOrd="0" destOrd="0" presId="urn:microsoft.com/office/officeart/2008/layout/LinedList"/>
    <dgm:cxn modelId="{DE09F4A5-A1BE-46F5-AB3F-467647A8BEED}" type="presParOf" srcId="{CB099AB8-5968-4F38-8E58-78D747BE5672}" destId="{C3BE9F3E-0A19-4A48-B629-5665D4AA3B57}" srcOrd="0" destOrd="0" presId="urn:microsoft.com/office/officeart/2008/layout/LinedList"/>
    <dgm:cxn modelId="{C4E2C2FE-CCA4-47DD-A7D6-C3C68AFEB690}" type="presParOf" srcId="{CB099AB8-5968-4F38-8E58-78D747BE5672}" destId="{C88E0F0A-81F8-4BE7-85DA-9E097B54CF6D}" srcOrd="1" destOrd="0" presId="urn:microsoft.com/office/officeart/2008/layout/LinedList"/>
    <dgm:cxn modelId="{0A2CC897-6156-4585-91BC-193BECD05A38}" type="presParOf" srcId="{C88E0F0A-81F8-4BE7-85DA-9E097B54CF6D}" destId="{A50F0597-06D0-40DA-9ADF-4460DF2EF5FF}" srcOrd="0" destOrd="0" presId="urn:microsoft.com/office/officeart/2008/layout/LinedList"/>
    <dgm:cxn modelId="{DBB173BB-0184-4119-A576-C82440681184}" type="presParOf" srcId="{C88E0F0A-81F8-4BE7-85DA-9E097B54CF6D}" destId="{C9FD6511-3145-4B25-9B4B-8027D90AE3F7}" srcOrd="1" destOrd="0" presId="urn:microsoft.com/office/officeart/2008/layout/LinedList"/>
    <dgm:cxn modelId="{5EE11022-A1CF-442A-B8CA-A078022F9725}" type="presParOf" srcId="{CB099AB8-5968-4F38-8E58-78D747BE5672}" destId="{361963A4-FC7D-4AF4-B803-8076862CD877}" srcOrd="2" destOrd="0" presId="urn:microsoft.com/office/officeart/2008/layout/LinedList"/>
    <dgm:cxn modelId="{B7C97E65-7321-4F1E-9355-4F8C789CAEAF}" type="presParOf" srcId="{CB099AB8-5968-4F38-8E58-78D747BE5672}" destId="{A0600A39-35BA-4312-88F5-AD3B83534C51}" srcOrd="3" destOrd="0" presId="urn:microsoft.com/office/officeart/2008/layout/LinedList"/>
    <dgm:cxn modelId="{BFDCC322-0DB1-4EBA-9622-E839BA5698D1}" type="presParOf" srcId="{A0600A39-35BA-4312-88F5-AD3B83534C51}" destId="{A4BE24F3-E495-429F-8C4E-72BCF9000CB5}" srcOrd="0" destOrd="0" presId="urn:microsoft.com/office/officeart/2008/layout/LinedList"/>
    <dgm:cxn modelId="{4152D0ED-235D-4CAC-B511-CEAA3B7C75CD}" type="presParOf" srcId="{A0600A39-35BA-4312-88F5-AD3B83534C51}" destId="{07CD8B39-BC9A-45F9-9D09-562E80B76F8A}" srcOrd="1" destOrd="0" presId="urn:microsoft.com/office/officeart/2008/layout/LinedList"/>
    <dgm:cxn modelId="{DEEE96BF-3679-4058-B30C-4BA2C8EC952E}" type="presParOf" srcId="{CB099AB8-5968-4F38-8E58-78D747BE5672}" destId="{35A5244C-2F57-4D38-BFAB-67F84E384175}" srcOrd="4" destOrd="0" presId="urn:microsoft.com/office/officeart/2008/layout/LinedList"/>
    <dgm:cxn modelId="{B557A125-468A-44C1-B4D3-BABD80090A7E}" type="presParOf" srcId="{CB099AB8-5968-4F38-8E58-78D747BE5672}" destId="{E9BB137F-D9D0-454A-875C-8639F761CEE0}" srcOrd="5" destOrd="0" presId="urn:microsoft.com/office/officeart/2008/layout/LinedList"/>
    <dgm:cxn modelId="{3935173E-76C7-4023-8D50-E6B4ADDAFBB2}" type="presParOf" srcId="{E9BB137F-D9D0-454A-875C-8639F761CEE0}" destId="{F36AB477-576B-4AC3-B384-05E3C59499C4}" srcOrd="0" destOrd="0" presId="urn:microsoft.com/office/officeart/2008/layout/LinedList"/>
    <dgm:cxn modelId="{F9A5B153-6B90-4EE2-AF1D-3C754FB0B4E3}" type="presParOf" srcId="{E9BB137F-D9D0-454A-875C-8639F761CEE0}" destId="{95574767-6EAE-4B19-9E08-5945AA2F5711}" srcOrd="1" destOrd="0" presId="urn:microsoft.com/office/officeart/2008/layout/LinedList"/>
    <dgm:cxn modelId="{D9C5A7BC-70D4-4E8C-AC8D-3A4321CB52D6}" type="presParOf" srcId="{CB099AB8-5968-4F38-8E58-78D747BE5672}" destId="{33CEF7EB-CB43-4AB7-9D84-10697E5AF861}" srcOrd="6" destOrd="0" presId="urn:microsoft.com/office/officeart/2008/layout/LinedList"/>
    <dgm:cxn modelId="{6A065B16-944D-4105-B8E7-CA9E450BDDCB}" type="presParOf" srcId="{CB099AB8-5968-4F38-8E58-78D747BE5672}" destId="{9164A6AD-1CF6-434F-B768-DB019897CF54}" srcOrd="7" destOrd="0" presId="urn:microsoft.com/office/officeart/2008/layout/LinedList"/>
    <dgm:cxn modelId="{A730A046-AB32-446A-A531-F06128DF4E46}" type="presParOf" srcId="{9164A6AD-1CF6-434F-B768-DB019897CF54}" destId="{F143D56A-F73E-49BA-8E35-B5634ADC7275}" srcOrd="0" destOrd="0" presId="urn:microsoft.com/office/officeart/2008/layout/LinedList"/>
    <dgm:cxn modelId="{C28696C4-81A6-4CCA-8D6C-A4E08C73331A}" type="presParOf" srcId="{9164A6AD-1CF6-434F-B768-DB019897CF54}" destId="{66495615-1BED-41E7-9E0D-296D2E967213}" srcOrd="1" destOrd="0" presId="urn:microsoft.com/office/officeart/2008/layout/LinedList"/>
    <dgm:cxn modelId="{4A6DF33F-4712-4AAD-8C32-BD2B96088586}" type="presParOf" srcId="{CB099AB8-5968-4F38-8E58-78D747BE5672}" destId="{9435B1FF-5D51-460C-97D4-52BCDE3495CA}" srcOrd="8" destOrd="0" presId="urn:microsoft.com/office/officeart/2008/layout/LinedList"/>
    <dgm:cxn modelId="{E243024D-C7AC-4F4D-A110-AE51A1EABECD}" type="presParOf" srcId="{CB099AB8-5968-4F38-8E58-78D747BE5672}" destId="{687A96F6-5AE8-49ED-9620-4FA20E9385FF}" srcOrd="9" destOrd="0" presId="urn:microsoft.com/office/officeart/2008/layout/LinedList"/>
    <dgm:cxn modelId="{056446F1-6672-49ED-B0D1-31B9E89B7C89}" type="presParOf" srcId="{687A96F6-5AE8-49ED-9620-4FA20E9385FF}" destId="{A1D1A2C0-19A5-4204-A18E-DB79C1CB88AF}" srcOrd="0" destOrd="0" presId="urn:microsoft.com/office/officeart/2008/layout/LinedList"/>
    <dgm:cxn modelId="{67C36E60-421F-4C83-AD68-9E8D1B244CEF}" type="presParOf" srcId="{687A96F6-5AE8-49ED-9620-4FA20E9385FF}" destId="{CF8E592A-B9F0-4196-BAB6-D35DEBCACD65}" srcOrd="1" destOrd="0" presId="urn:microsoft.com/office/officeart/2008/layout/LinedList"/>
    <dgm:cxn modelId="{0910231E-8173-43EE-BB40-F752BD8E2ABD}" type="presParOf" srcId="{CB099AB8-5968-4F38-8E58-78D747BE5672}" destId="{A2E6F810-728B-464A-A67C-10B335BA7EFC}" srcOrd="10" destOrd="0" presId="urn:microsoft.com/office/officeart/2008/layout/LinedList"/>
    <dgm:cxn modelId="{BF396D07-9D9C-49C2-A18F-198463024FDE}" type="presParOf" srcId="{CB099AB8-5968-4F38-8E58-78D747BE5672}" destId="{6AE33688-3ED9-4867-A7F8-23E207D82651}" srcOrd="11" destOrd="0" presId="urn:microsoft.com/office/officeart/2008/layout/LinedList"/>
    <dgm:cxn modelId="{6FD7DE97-8F91-4AD3-A64C-5CD7DCB18890}" type="presParOf" srcId="{6AE33688-3ED9-4867-A7F8-23E207D82651}" destId="{CA73082A-D450-487B-97AE-CEDB79706CC3}" srcOrd="0" destOrd="0" presId="urn:microsoft.com/office/officeart/2008/layout/LinedList"/>
    <dgm:cxn modelId="{E8A2829E-B769-4FC4-B190-A5BE3E2762D1}" type="presParOf" srcId="{6AE33688-3ED9-4867-A7F8-23E207D82651}" destId="{37A4F590-8F22-4F4F-AA76-5022C1F62C4F}" srcOrd="1" destOrd="0" presId="urn:microsoft.com/office/officeart/2008/layout/LinedList"/>
    <dgm:cxn modelId="{B67C5B1F-7B6D-4354-92AD-1F6E551ADD58}" type="presParOf" srcId="{CB099AB8-5968-4F38-8E58-78D747BE5672}" destId="{3DC9F796-8831-4956-9AC9-10118D75A555}" srcOrd="12" destOrd="0" presId="urn:microsoft.com/office/officeart/2008/layout/LinedList"/>
    <dgm:cxn modelId="{C57F12EB-93FA-47DC-89E9-C9B12D8D7A9C}" type="presParOf" srcId="{CB099AB8-5968-4F38-8E58-78D747BE5672}" destId="{F3115A58-E4BA-4549-B8EE-673C01864822}" srcOrd="13" destOrd="0" presId="urn:microsoft.com/office/officeart/2008/layout/LinedList"/>
    <dgm:cxn modelId="{3A98E0C6-3EF7-4AB3-9463-7A3C771ED233}" type="presParOf" srcId="{F3115A58-E4BA-4549-B8EE-673C01864822}" destId="{8533A30A-5EC2-4E87-8106-8E9913DCE42F}" srcOrd="0" destOrd="0" presId="urn:microsoft.com/office/officeart/2008/layout/LinedList"/>
    <dgm:cxn modelId="{058CBE5B-30B3-447B-B048-58C66FE8E82A}" type="presParOf" srcId="{F3115A58-E4BA-4549-B8EE-673C01864822}" destId="{7A03F285-BD11-43CA-8782-B06594C3BAF5}" srcOrd="1" destOrd="0" presId="urn:microsoft.com/office/officeart/2008/layout/LinedList"/>
    <dgm:cxn modelId="{60F0A029-CE74-4C49-A762-08C658F407D5}" type="presParOf" srcId="{CB099AB8-5968-4F38-8E58-78D747BE5672}" destId="{760B330D-BD9E-4761-8174-93BB3B8A4A41}" srcOrd="14" destOrd="0" presId="urn:microsoft.com/office/officeart/2008/layout/LinedList"/>
    <dgm:cxn modelId="{2ABC5C12-8570-439D-B214-BE068AD91EC7}" type="presParOf" srcId="{CB099AB8-5968-4F38-8E58-78D747BE5672}" destId="{963A1554-4A8B-44D0-886A-697653E3CA0B}" srcOrd="15" destOrd="0" presId="urn:microsoft.com/office/officeart/2008/layout/LinedList"/>
    <dgm:cxn modelId="{CB82F3F2-C9DD-483E-9592-F1C9B8D9F670}" type="presParOf" srcId="{963A1554-4A8B-44D0-886A-697653E3CA0B}" destId="{A078DEE1-3659-4462-AFAE-C50944DD4437}" srcOrd="0" destOrd="0" presId="urn:microsoft.com/office/officeart/2008/layout/LinedList"/>
    <dgm:cxn modelId="{7D1E8E8E-566C-4C88-A801-1162E166454C}" type="presParOf" srcId="{963A1554-4A8B-44D0-886A-697653E3CA0B}" destId="{300618E4-1FD7-4288-835A-3BF2A840B5EA}" srcOrd="1" destOrd="0" presId="urn:microsoft.com/office/officeart/2008/layout/LinedList"/>
    <dgm:cxn modelId="{105852C4-7210-4FD9-B12B-598DB33F2CBA}" type="presParOf" srcId="{CB099AB8-5968-4F38-8E58-78D747BE5672}" destId="{BB450134-26C0-4E94-AD22-4626B00F5891}" srcOrd="16" destOrd="0" presId="urn:microsoft.com/office/officeart/2008/layout/LinedList"/>
    <dgm:cxn modelId="{CF6134F5-B9C0-474E-8045-D0BD46EDA790}" type="presParOf" srcId="{CB099AB8-5968-4F38-8E58-78D747BE5672}" destId="{012FCF91-E04B-4EAD-9B5F-E5DA7A698172}" srcOrd="17" destOrd="0" presId="urn:microsoft.com/office/officeart/2008/layout/LinedList"/>
    <dgm:cxn modelId="{57F8E228-92A9-4D31-84D6-1E81C4E1317B}" type="presParOf" srcId="{012FCF91-E04B-4EAD-9B5F-E5DA7A698172}" destId="{E7E07DDD-AA1A-488E-A4C0-529E1DCDEE48}" srcOrd="0" destOrd="0" presId="urn:microsoft.com/office/officeart/2008/layout/LinedList"/>
    <dgm:cxn modelId="{0CF37082-355C-4D65-870C-9188271710BD}" type="presParOf" srcId="{012FCF91-E04B-4EAD-9B5F-E5DA7A698172}" destId="{379FFD3D-28C0-474D-B3FB-F45E923F5B28}" srcOrd="1" destOrd="0" presId="urn:microsoft.com/office/officeart/2008/layout/LinedList"/>
    <dgm:cxn modelId="{C1845E87-597D-4E26-B440-D21403A77A27}" type="presParOf" srcId="{CB099AB8-5968-4F38-8E58-78D747BE5672}" destId="{BA1D5E80-F1AC-41AC-9CA2-3CF5251696AC}" srcOrd="18" destOrd="0" presId="urn:microsoft.com/office/officeart/2008/layout/LinedList"/>
    <dgm:cxn modelId="{45DD56A7-6F16-4969-BE00-8523228D8E7A}" type="presParOf" srcId="{CB099AB8-5968-4F38-8E58-78D747BE5672}" destId="{1459F988-0A8A-4DB7-828E-1A979E60D0CA}" srcOrd="19" destOrd="0" presId="urn:microsoft.com/office/officeart/2008/layout/LinedList"/>
    <dgm:cxn modelId="{F893F2E8-7C22-4AC6-B7FE-767032EF9B39}" type="presParOf" srcId="{1459F988-0A8A-4DB7-828E-1A979E60D0CA}" destId="{3563E56D-894A-4916-89A4-5DAD122978C8}" srcOrd="0" destOrd="0" presId="urn:microsoft.com/office/officeart/2008/layout/LinedList"/>
    <dgm:cxn modelId="{70841894-8453-40D2-A9EB-D18DB74A441E}" type="presParOf" srcId="{1459F988-0A8A-4DB7-828E-1A979E60D0CA}" destId="{A11AD479-C55B-4140-9FFD-D7FC143073EC}" srcOrd="1" destOrd="0" presId="urn:microsoft.com/office/officeart/2008/layout/LinedList"/>
    <dgm:cxn modelId="{1371F57D-27EC-4089-BEE4-F116637B833D}" type="presParOf" srcId="{CB099AB8-5968-4F38-8E58-78D747BE5672}" destId="{ACEAF36E-696E-47C2-8C20-32AA3218E035}" srcOrd="20" destOrd="0" presId="urn:microsoft.com/office/officeart/2008/layout/LinedList"/>
    <dgm:cxn modelId="{1F5752CB-137E-412D-B7B1-015C1F4127E1}" type="presParOf" srcId="{CB099AB8-5968-4F38-8E58-78D747BE5672}" destId="{53FCE44B-FDA4-44E4-9309-EF528F8D4EAF}" srcOrd="21" destOrd="0" presId="urn:microsoft.com/office/officeart/2008/layout/LinedList"/>
    <dgm:cxn modelId="{13BEBE70-044C-4167-A496-33C9319FA5A1}" type="presParOf" srcId="{53FCE44B-FDA4-44E4-9309-EF528F8D4EAF}" destId="{F02B260A-70A5-4CBA-B933-82154F5B670F}" srcOrd="0" destOrd="0" presId="urn:microsoft.com/office/officeart/2008/layout/LinedList"/>
    <dgm:cxn modelId="{E0CCA59C-C249-4636-A5F4-BB5D49311F28}" type="presParOf" srcId="{53FCE44B-FDA4-44E4-9309-EF528F8D4EAF}" destId="{D7EF683C-6C77-4BBE-A6D1-94310575D06F}" srcOrd="1" destOrd="0" presId="urn:microsoft.com/office/officeart/2008/layout/LinedList"/>
    <dgm:cxn modelId="{718C7C2E-D463-4F1F-AD96-08DA3774D55E}" type="presParOf" srcId="{CB099AB8-5968-4F38-8E58-78D747BE5672}" destId="{E01FAA5C-6DB3-4DAC-9A26-2A4C9EB4F096}" srcOrd="22" destOrd="0" presId="urn:microsoft.com/office/officeart/2008/layout/LinedList"/>
    <dgm:cxn modelId="{FC2B46A3-B811-4B1C-B811-3D93EA912988}" type="presParOf" srcId="{CB099AB8-5968-4F38-8E58-78D747BE5672}" destId="{E9D78683-E1F4-4B3F-9044-C095B7AC40CB}" srcOrd="23" destOrd="0" presId="urn:microsoft.com/office/officeart/2008/layout/LinedList"/>
    <dgm:cxn modelId="{AF00B5F8-7EEC-4761-9122-66F6A4DA76FC}" type="presParOf" srcId="{E9D78683-E1F4-4B3F-9044-C095B7AC40CB}" destId="{022E94DE-B934-4BB7-B8E8-3F9A83C0D2EF}" srcOrd="0" destOrd="0" presId="urn:microsoft.com/office/officeart/2008/layout/LinedList"/>
    <dgm:cxn modelId="{6C907514-9D66-4048-8D78-CABB4F52E73B}" type="presParOf" srcId="{E9D78683-E1F4-4B3F-9044-C095B7AC40CB}" destId="{551F8716-35EB-4081-99BE-6A9F6B966AF0}" srcOrd="1" destOrd="0" presId="urn:microsoft.com/office/officeart/2008/layout/LinedList"/>
    <dgm:cxn modelId="{5AE167A0-5586-4211-8236-B577F66DD547}" type="presParOf" srcId="{CB099AB8-5968-4F38-8E58-78D747BE5672}" destId="{48B4974F-D712-4B3F-B05D-06BCE0C2F91C}" srcOrd="24" destOrd="0" presId="urn:microsoft.com/office/officeart/2008/layout/LinedList"/>
    <dgm:cxn modelId="{EA82FF0B-3EAE-4EAD-B81C-B6D589D9F266}" type="presParOf" srcId="{CB099AB8-5968-4F38-8E58-78D747BE5672}" destId="{17EE9EBA-163C-4A9C-B0F4-9B8D270AA96F}" srcOrd="25" destOrd="0" presId="urn:microsoft.com/office/officeart/2008/layout/LinedList"/>
    <dgm:cxn modelId="{3E32EB9C-5690-4E38-A0E5-266C2E8A9C36}" type="presParOf" srcId="{17EE9EBA-163C-4A9C-B0F4-9B8D270AA96F}" destId="{73F674F8-59AA-447C-861B-FF0F626B07F3}" srcOrd="0" destOrd="0" presId="urn:microsoft.com/office/officeart/2008/layout/LinedList"/>
    <dgm:cxn modelId="{7935E4DD-03D2-420A-82F4-08E8A8180634}" type="presParOf" srcId="{17EE9EBA-163C-4A9C-B0F4-9B8D270AA96F}" destId="{EEAE7CF3-AF47-4DB6-A10F-0BA761ECC20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BE9F3E-0A19-4A48-B629-5665D4AA3B57}">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0F0597-06D0-40DA-9ADF-4460DF2EF5FF}">
      <dsp:nvSpPr>
        <dsp:cNvPr id="0" name=""/>
        <dsp:cNvSpPr/>
      </dsp:nvSpPr>
      <dsp:spPr>
        <a:xfrm>
          <a:off x="0" y="531"/>
          <a:ext cx="10515600" cy="334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fr-FR" sz="1300" kern="1200" dirty="0"/>
            <a:t>Choix de la Caméra                                                                                                                                                                                                                                                  4</a:t>
          </a:r>
          <a:endParaRPr lang="en-US" sz="1300" kern="1200" dirty="0"/>
        </a:p>
      </dsp:txBody>
      <dsp:txXfrm>
        <a:off x="0" y="531"/>
        <a:ext cx="10515600" cy="334729"/>
      </dsp:txXfrm>
    </dsp:sp>
    <dsp:sp modelId="{361963A4-FC7D-4AF4-B803-8076862CD877}">
      <dsp:nvSpPr>
        <dsp:cNvPr id="0" name=""/>
        <dsp:cNvSpPr/>
      </dsp:nvSpPr>
      <dsp:spPr>
        <a:xfrm>
          <a:off x="0" y="33526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BE24F3-E495-429F-8C4E-72BCF9000CB5}">
      <dsp:nvSpPr>
        <dsp:cNvPr id="0" name=""/>
        <dsp:cNvSpPr/>
      </dsp:nvSpPr>
      <dsp:spPr>
        <a:xfrm>
          <a:off x="0" y="335260"/>
          <a:ext cx="10515600" cy="334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fr-FR" sz="1300" kern="1200" dirty="0"/>
            <a:t>Emplacement                                                                                                                                                                                                                                                            5</a:t>
          </a:r>
          <a:endParaRPr lang="en-US" sz="1300" kern="1200" dirty="0"/>
        </a:p>
      </dsp:txBody>
      <dsp:txXfrm>
        <a:off x="0" y="335260"/>
        <a:ext cx="10515600" cy="334729"/>
      </dsp:txXfrm>
    </dsp:sp>
    <dsp:sp modelId="{35A5244C-2F57-4D38-BFAB-67F84E384175}">
      <dsp:nvSpPr>
        <dsp:cNvPr id="0" name=""/>
        <dsp:cNvSpPr/>
      </dsp:nvSpPr>
      <dsp:spPr>
        <a:xfrm>
          <a:off x="0" y="66998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6AB477-576B-4AC3-B384-05E3C59499C4}">
      <dsp:nvSpPr>
        <dsp:cNvPr id="0" name=""/>
        <dsp:cNvSpPr/>
      </dsp:nvSpPr>
      <dsp:spPr>
        <a:xfrm>
          <a:off x="0" y="669989"/>
          <a:ext cx="10515600" cy="334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fr-FR" sz="1300" kern="1200" dirty="0"/>
            <a:t>Champ de vision de la caméra                                                                                                                                                                                                                               6</a:t>
          </a:r>
          <a:endParaRPr lang="en-US" sz="1300" kern="1200" dirty="0"/>
        </a:p>
      </dsp:txBody>
      <dsp:txXfrm>
        <a:off x="0" y="669989"/>
        <a:ext cx="10515600" cy="334729"/>
      </dsp:txXfrm>
    </dsp:sp>
    <dsp:sp modelId="{33CEF7EB-CB43-4AB7-9D84-10697E5AF861}">
      <dsp:nvSpPr>
        <dsp:cNvPr id="0" name=""/>
        <dsp:cNvSpPr/>
      </dsp:nvSpPr>
      <dsp:spPr>
        <a:xfrm>
          <a:off x="0" y="100471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43D56A-F73E-49BA-8E35-B5634ADC7275}">
      <dsp:nvSpPr>
        <dsp:cNvPr id="0" name=""/>
        <dsp:cNvSpPr/>
      </dsp:nvSpPr>
      <dsp:spPr>
        <a:xfrm>
          <a:off x="0" y="1004719"/>
          <a:ext cx="10515600" cy="334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fr-FR" sz="1300" kern="1200" dirty="0"/>
            <a:t>Raccordement                                                                                                                                                                                                                                                          7</a:t>
          </a:r>
          <a:endParaRPr lang="en-US" sz="1300" kern="1200" dirty="0"/>
        </a:p>
      </dsp:txBody>
      <dsp:txXfrm>
        <a:off x="0" y="1004719"/>
        <a:ext cx="10515600" cy="334729"/>
      </dsp:txXfrm>
    </dsp:sp>
    <dsp:sp modelId="{9435B1FF-5D51-460C-97D4-52BCDE3495CA}">
      <dsp:nvSpPr>
        <dsp:cNvPr id="0" name=""/>
        <dsp:cNvSpPr/>
      </dsp:nvSpPr>
      <dsp:spPr>
        <a:xfrm>
          <a:off x="0" y="133944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D1A2C0-19A5-4204-A18E-DB79C1CB88AF}">
      <dsp:nvSpPr>
        <dsp:cNvPr id="0" name=""/>
        <dsp:cNvSpPr/>
      </dsp:nvSpPr>
      <dsp:spPr>
        <a:xfrm>
          <a:off x="0" y="1339448"/>
          <a:ext cx="10515600" cy="334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fr-FR" sz="1300" kern="1200" dirty="0"/>
            <a:t>Configuration                                                                                                                                                                                                                                                            8</a:t>
          </a:r>
          <a:endParaRPr lang="en-US" sz="1300" kern="1200" dirty="0"/>
        </a:p>
      </dsp:txBody>
      <dsp:txXfrm>
        <a:off x="0" y="1339448"/>
        <a:ext cx="10515600" cy="334729"/>
      </dsp:txXfrm>
    </dsp:sp>
    <dsp:sp modelId="{A2E6F810-728B-464A-A67C-10B335BA7EFC}">
      <dsp:nvSpPr>
        <dsp:cNvPr id="0" name=""/>
        <dsp:cNvSpPr/>
      </dsp:nvSpPr>
      <dsp:spPr>
        <a:xfrm>
          <a:off x="0" y="1674177"/>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73082A-D450-487B-97AE-CEDB79706CC3}">
      <dsp:nvSpPr>
        <dsp:cNvPr id="0" name=""/>
        <dsp:cNvSpPr/>
      </dsp:nvSpPr>
      <dsp:spPr>
        <a:xfrm>
          <a:off x="0" y="1674177"/>
          <a:ext cx="10515600" cy="334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fr-FR" sz="1300" kern="1200" dirty="0"/>
            <a:t>Système d'Enregistrement et de Stockage                                                                                                                                                                                                          9</a:t>
          </a:r>
          <a:endParaRPr lang="en-US" sz="1300" kern="1200" dirty="0"/>
        </a:p>
      </dsp:txBody>
      <dsp:txXfrm>
        <a:off x="0" y="1674177"/>
        <a:ext cx="10515600" cy="334729"/>
      </dsp:txXfrm>
    </dsp:sp>
    <dsp:sp modelId="{3DC9F796-8831-4956-9AC9-10118D75A555}">
      <dsp:nvSpPr>
        <dsp:cNvPr id="0" name=""/>
        <dsp:cNvSpPr/>
      </dsp:nvSpPr>
      <dsp:spPr>
        <a:xfrm>
          <a:off x="0" y="2008907"/>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33A30A-5EC2-4E87-8106-8E9913DCE42F}">
      <dsp:nvSpPr>
        <dsp:cNvPr id="0" name=""/>
        <dsp:cNvSpPr/>
      </dsp:nvSpPr>
      <dsp:spPr>
        <a:xfrm>
          <a:off x="0" y="2008907"/>
          <a:ext cx="10515600" cy="334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fr-FR" sz="1300" kern="1200" dirty="0"/>
            <a:t>Paramètres pour l’enregistrement sur Surveillance Station                                                                                                                                                                           10</a:t>
          </a:r>
          <a:endParaRPr lang="en-US" sz="1300" kern="1200" dirty="0"/>
        </a:p>
      </dsp:txBody>
      <dsp:txXfrm>
        <a:off x="0" y="2008907"/>
        <a:ext cx="10515600" cy="334729"/>
      </dsp:txXfrm>
    </dsp:sp>
    <dsp:sp modelId="{760B330D-BD9E-4761-8174-93BB3B8A4A41}">
      <dsp:nvSpPr>
        <dsp:cNvPr id="0" name=""/>
        <dsp:cNvSpPr/>
      </dsp:nvSpPr>
      <dsp:spPr>
        <a:xfrm>
          <a:off x="0" y="234363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78DEE1-3659-4462-AFAE-C50944DD4437}">
      <dsp:nvSpPr>
        <dsp:cNvPr id="0" name=""/>
        <dsp:cNvSpPr/>
      </dsp:nvSpPr>
      <dsp:spPr>
        <a:xfrm>
          <a:off x="0" y="2343636"/>
          <a:ext cx="10515600" cy="334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fr-FR" sz="1300" kern="1200" dirty="0"/>
            <a:t>Règlementations et Législation                                                                                                                                                                                                                           11</a:t>
          </a:r>
          <a:endParaRPr lang="en-US" sz="1300" kern="1200" dirty="0"/>
        </a:p>
      </dsp:txBody>
      <dsp:txXfrm>
        <a:off x="0" y="2343636"/>
        <a:ext cx="10515600" cy="334729"/>
      </dsp:txXfrm>
    </dsp:sp>
    <dsp:sp modelId="{BB450134-26C0-4E94-AD22-4626B00F5891}">
      <dsp:nvSpPr>
        <dsp:cNvPr id="0" name=""/>
        <dsp:cNvSpPr/>
      </dsp:nvSpPr>
      <dsp:spPr>
        <a:xfrm>
          <a:off x="0" y="267836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E07DDD-AA1A-488E-A4C0-529E1DCDEE48}">
      <dsp:nvSpPr>
        <dsp:cNvPr id="0" name=""/>
        <dsp:cNvSpPr/>
      </dsp:nvSpPr>
      <dsp:spPr>
        <a:xfrm>
          <a:off x="0" y="2678366"/>
          <a:ext cx="10515600" cy="334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fr-FR" sz="1300" kern="1200" dirty="0"/>
            <a:t>Exemple de mesure possible pour respecter les droits des employés                                                                                                                                                         12 </a:t>
          </a:r>
          <a:endParaRPr lang="en-US" sz="1300" kern="1200" dirty="0"/>
        </a:p>
      </dsp:txBody>
      <dsp:txXfrm>
        <a:off x="0" y="2678366"/>
        <a:ext cx="10515600" cy="334729"/>
      </dsp:txXfrm>
    </dsp:sp>
    <dsp:sp modelId="{BA1D5E80-F1AC-41AC-9CA2-3CF5251696AC}">
      <dsp:nvSpPr>
        <dsp:cNvPr id="0" name=""/>
        <dsp:cNvSpPr/>
      </dsp:nvSpPr>
      <dsp:spPr>
        <a:xfrm>
          <a:off x="0" y="3013095"/>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63E56D-894A-4916-89A4-5DAD122978C8}">
      <dsp:nvSpPr>
        <dsp:cNvPr id="0" name=""/>
        <dsp:cNvSpPr/>
      </dsp:nvSpPr>
      <dsp:spPr>
        <a:xfrm>
          <a:off x="0" y="3013095"/>
          <a:ext cx="10515600" cy="334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fr-FR" sz="1300" kern="1200" dirty="0"/>
            <a:t>Exemple de panneau conforme au RGPD selon le modèle de la CNIL                                                                                                                                                         13</a:t>
          </a:r>
          <a:endParaRPr lang="en-US" sz="1300" kern="1200" dirty="0"/>
        </a:p>
      </dsp:txBody>
      <dsp:txXfrm>
        <a:off x="0" y="3013095"/>
        <a:ext cx="10515600" cy="334729"/>
      </dsp:txXfrm>
    </dsp:sp>
    <dsp:sp modelId="{ACEAF36E-696E-47C2-8C20-32AA3218E035}">
      <dsp:nvSpPr>
        <dsp:cNvPr id="0" name=""/>
        <dsp:cNvSpPr/>
      </dsp:nvSpPr>
      <dsp:spPr>
        <a:xfrm>
          <a:off x="0" y="33478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2B260A-70A5-4CBA-B933-82154F5B670F}">
      <dsp:nvSpPr>
        <dsp:cNvPr id="0" name=""/>
        <dsp:cNvSpPr/>
      </dsp:nvSpPr>
      <dsp:spPr>
        <a:xfrm>
          <a:off x="0" y="3347824"/>
          <a:ext cx="10515600" cy="334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fr-FR" sz="1300" kern="1200" dirty="0"/>
            <a:t>Maintenance et Surveillance                                                                                                                                                                                                                               14</a:t>
          </a:r>
          <a:endParaRPr lang="en-US" sz="1300" kern="1200" dirty="0"/>
        </a:p>
      </dsp:txBody>
      <dsp:txXfrm>
        <a:off x="0" y="3347824"/>
        <a:ext cx="10515600" cy="334729"/>
      </dsp:txXfrm>
    </dsp:sp>
    <dsp:sp modelId="{E01FAA5C-6DB3-4DAC-9A26-2A4C9EB4F096}">
      <dsp:nvSpPr>
        <dsp:cNvPr id="0" name=""/>
        <dsp:cNvSpPr/>
      </dsp:nvSpPr>
      <dsp:spPr>
        <a:xfrm>
          <a:off x="0" y="36825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2E94DE-B934-4BB7-B8E8-3F9A83C0D2EF}">
      <dsp:nvSpPr>
        <dsp:cNvPr id="0" name=""/>
        <dsp:cNvSpPr/>
      </dsp:nvSpPr>
      <dsp:spPr>
        <a:xfrm>
          <a:off x="0" y="3682554"/>
          <a:ext cx="10515600" cy="334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fr-FR" sz="1300" kern="1200" dirty="0"/>
            <a:t>Conclusion                                                                                                                                                                                                                                                              15</a:t>
          </a:r>
          <a:endParaRPr lang="en-US" sz="1300" kern="1200" dirty="0"/>
        </a:p>
      </dsp:txBody>
      <dsp:txXfrm>
        <a:off x="0" y="3682554"/>
        <a:ext cx="10515600" cy="334729"/>
      </dsp:txXfrm>
    </dsp:sp>
    <dsp:sp modelId="{48B4974F-D712-4B3F-B05D-06BCE0C2F91C}">
      <dsp:nvSpPr>
        <dsp:cNvPr id="0" name=""/>
        <dsp:cNvSpPr/>
      </dsp:nvSpPr>
      <dsp:spPr>
        <a:xfrm>
          <a:off x="0" y="40172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F674F8-59AA-447C-861B-FF0F626B07F3}">
      <dsp:nvSpPr>
        <dsp:cNvPr id="0" name=""/>
        <dsp:cNvSpPr/>
      </dsp:nvSpPr>
      <dsp:spPr>
        <a:xfrm>
          <a:off x="0" y="4017283"/>
          <a:ext cx="10515600" cy="334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fr-FR" sz="1300" kern="1200" dirty="0"/>
            <a:t>Références                                                                                                                                                                                                                                                              16</a:t>
          </a:r>
          <a:endParaRPr lang="en-US" sz="1300" kern="1200" dirty="0"/>
        </a:p>
      </dsp:txBody>
      <dsp:txXfrm>
        <a:off x="0" y="4017283"/>
        <a:ext cx="10515600" cy="33472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8:06:51.645"/>
    </inkml:context>
    <inkml:brush xml:id="br0">
      <inkml:brushProperty name="width" value="0.05" units="cm"/>
      <inkml:brushProperty name="height" value="0.05" units="cm"/>
      <inkml:brushProperty name="color" value="#E71224"/>
    </inkml:brush>
  </inkml:definitions>
  <inkml:trace contextRef="#ctx0" brushRef="#br0">1 2 24575,'82'-2'0,"88"4"0,-142 4 0,-27-6 0,0 1 0,1-1 0,-1 0 0,0 1 0,0-1 0,0 1 0,0 0 0,0-1 0,0 1 0,0 0 0,0 0 0,0 0 0,0-1 0,0 1 0,0 0 0,0 0 0,-1 0 0,1 1 0,0 0 0,-1-1 0,0-1 0,-1 1 0,1 0 0,0-1 0,-1 1 0,1-1 0,-1 1 0,1-1 0,-1 1 0,1-1 0,-1 1 0,1-1 0,-1 0 0,1 1 0,-1-1 0,0 0 0,1 1 0,-1-1 0,0 0 0,1 0 0,-1 1 0,0-1 0,1 0 0,-1 0 0,0 0 0,1 0 0,-1 0 0,0 0 0,0 0 0,0-1 0,-29 2 0,27-1 0,-64-2 0,34 0 0,0 1 0,-48 6 0,70-2-1365,3 2-5461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8:06:55.162"/>
    </inkml:context>
    <inkml:brush xml:id="br0">
      <inkml:brushProperty name="width" value="0.05" units="cm"/>
      <inkml:brushProperty name="height" value="0.05" units="cm"/>
      <inkml:brushProperty name="color" value="#E71224"/>
    </inkml:brush>
  </inkml:definitions>
  <inkml:trace contextRef="#ctx0" brushRef="#br0">0 12 24575,'164'-11'0,"-66"11"0,-91 0 0,-10 0 0,-238 0-1365,230 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8:05:23.035"/>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8:05:23.654"/>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8:05:24.001"/>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8:05:24.348"/>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8:05:24.737"/>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8:05:25.535"/>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8:06:58.363"/>
    </inkml:context>
    <inkml:brush xml:id="br0">
      <inkml:brushProperty name="width" value="0.05" units="cm"/>
      <inkml:brushProperty name="height" value="0.05" units="cm"/>
      <inkml:brushProperty name="color" value="#E71224"/>
    </inkml:brush>
  </inkml:definitions>
  <inkml:trace contextRef="#ctx0" brushRef="#br0">33 1 24575,'0'1'0,"0"5"0,-2 1 0,0 1 0,0 2 0,0 0 0,-3-2 0,0 2 0,0 1 0,1-3 0,1-2 0,2-3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374C14-B026-4F4F-A608-69D9E43D75BF}" type="datetimeFigureOut">
              <a:rPr lang="fr-FR" smtClean="0"/>
              <a:t>08/01/2024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A8C9E1-A103-4330-8909-4198DF9D3FE1}" type="slidenum">
              <a:rPr lang="fr-FR" smtClean="0"/>
              <a:t>‹N°›</a:t>
            </a:fld>
            <a:endParaRPr lang="fr-FR"/>
          </a:p>
        </p:txBody>
      </p:sp>
    </p:spTree>
    <p:extLst>
      <p:ext uri="{BB962C8B-B14F-4D97-AF65-F5344CB8AC3E}">
        <p14:creationId xmlns:p14="http://schemas.microsoft.com/office/powerpoint/2010/main" val="2913738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242987-1B2C-7198-C8CF-CE1EFD2D471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CEE51F3-D3CE-5341-F8A9-763FB1C86E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0AE0B14-E46F-DBB5-97B2-94742C026C4D}"/>
              </a:ext>
            </a:extLst>
          </p:cNvPr>
          <p:cNvSpPr>
            <a:spLocks noGrp="1"/>
          </p:cNvSpPr>
          <p:nvPr>
            <p:ph type="dt" sz="half" idx="10"/>
          </p:nvPr>
        </p:nvSpPr>
        <p:spPr/>
        <p:txBody>
          <a:bodyPr/>
          <a:lstStyle/>
          <a:p>
            <a:fld id="{59FA199D-6969-47B1-9662-B8D991DA529E}" type="datetime1">
              <a:rPr lang="fr-FR" smtClean="0"/>
              <a:t>08/01/2024</a:t>
            </a:fld>
            <a:endParaRPr lang="fr-FR"/>
          </a:p>
        </p:txBody>
      </p:sp>
      <p:sp>
        <p:nvSpPr>
          <p:cNvPr id="5" name="Espace réservé du pied de page 4">
            <a:extLst>
              <a:ext uri="{FF2B5EF4-FFF2-40B4-BE49-F238E27FC236}">
                <a16:creationId xmlns:a16="http://schemas.microsoft.com/office/drawing/2014/main" id="{042D1DEC-71DE-12E4-F760-BC470933E634}"/>
              </a:ext>
            </a:extLst>
          </p:cNvPr>
          <p:cNvSpPr>
            <a:spLocks noGrp="1"/>
          </p:cNvSpPr>
          <p:nvPr>
            <p:ph type="ftr" sz="quarter" idx="11"/>
          </p:nvPr>
        </p:nvSpPr>
        <p:spPr/>
        <p:txBody>
          <a:bodyPr/>
          <a:lstStyle/>
          <a:p>
            <a:r>
              <a:rPr lang="fr-FR"/>
              <a:t>C.A.R</a:t>
            </a:r>
          </a:p>
        </p:txBody>
      </p:sp>
      <p:sp>
        <p:nvSpPr>
          <p:cNvPr id="6" name="Espace réservé du numéro de diapositive 5">
            <a:extLst>
              <a:ext uri="{FF2B5EF4-FFF2-40B4-BE49-F238E27FC236}">
                <a16:creationId xmlns:a16="http://schemas.microsoft.com/office/drawing/2014/main" id="{70F7F71C-22B9-8115-7E2D-98CF8A15E2E2}"/>
              </a:ext>
            </a:extLst>
          </p:cNvPr>
          <p:cNvSpPr>
            <a:spLocks noGrp="1"/>
          </p:cNvSpPr>
          <p:nvPr>
            <p:ph type="sldNum" sz="quarter" idx="12"/>
          </p:nvPr>
        </p:nvSpPr>
        <p:spPr/>
        <p:txBody>
          <a:bodyPr/>
          <a:lstStyle/>
          <a:p>
            <a:fld id="{FECD1ACB-7DD9-48D8-9BFC-19F5B3E56FD0}" type="slidenum">
              <a:rPr lang="fr-FR" smtClean="0"/>
              <a:t>‹N°›</a:t>
            </a:fld>
            <a:endParaRPr lang="fr-FR"/>
          </a:p>
        </p:txBody>
      </p:sp>
    </p:spTree>
    <p:extLst>
      <p:ext uri="{BB962C8B-B14F-4D97-AF65-F5344CB8AC3E}">
        <p14:creationId xmlns:p14="http://schemas.microsoft.com/office/powerpoint/2010/main" val="1943344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03A616-07B6-D58E-1F3F-FAE1D18B7017}"/>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59AAB44-51D9-EC20-C4B0-F77CE59A514C}"/>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9663AE9-121B-0073-09A8-C73D3CD4C0ED}"/>
              </a:ext>
            </a:extLst>
          </p:cNvPr>
          <p:cNvSpPr>
            <a:spLocks noGrp="1"/>
          </p:cNvSpPr>
          <p:nvPr>
            <p:ph type="dt" sz="half" idx="10"/>
          </p:nvPr>
        </p:nvSpPr>
        <p:spPr/>
        <p:txBody>
          <a:bodyPr/>
          <a:lstStyle/>
          <a:p>
            <a:fld id="{4CE058A4-E4FF-4D73-B223-E5F270272FE2}" type="datetime1">
              <a:rPr lang="fr-FR" smtClean="0"/>
              <a:t>08/01/2024</a:t>
            </a:fld>
            <a:endParaRPr lang="fr-FR"/>
          </a:p>
        </p:txBody>
      </p:sp>
      <p:sp>
        <p:nvSpPr>
          <p:cNvPr id="5" name="Espace réservé du pied de page 4">
            <a:extLst>
              <a:ext uri="{FF2B5EF4-FFF2-40B4-BE49-F238E27FC236}">
                <a16:creationId xmlns:a16="http://schemas.microsoft.com/office/drawing/2014/main" id="{A40D46F2-4F90-AB42-4BF5-431129AE87EE}"/>
              </a:ext>
            </a:extLst>
          </p:cNvPr>
          <p:cNvSpPr>
            <a:spLocks noGrp="1"/>
          </p:cNvSpPr>
          <p:nvPr>
            <p:ph type="ftr" sz="quarter" idx="11"/>
          </p:nvPr>
        </p:nvSpPr>
        <p:spPr/>
        <p:txBody>
          <a:bodyPr/>
          <a:lstStyle/>
          <a:p>
            <a:r>
              <a:rPr lang="fr-FR"/>
              <a:t>C.A.R</a:t>
            </a:r>
          </a:p>
        </p:txBody>
      </p:sp>
      <p:sp>
        <p:nvSpPr>
          <p:cNvPr id="6" name="Espace réservé du numéro de diapositive 5">
            <a:extLst>
              <a:ext uri="{FF2B5EF4-FFF2-40B4-BE49-F238E27FC236}">
                <a16:creationId xmlns:a16="http://schemas.microsoft.com/office/drawing/2014/main" id="{62E77751-BE5B-D677-A013-B147D31D5FBF}"/>
              </a:ext>
            </a:extLst>
          </p:cNvPr>
          <p:cNvSpPr>
            <a:spLocks noGrp="1"/>
          </p:cNvSpPr>
          <p:nvPr>
            <p:ph type="sldNum" sz="quarter" idx="12"/>
          </p:nvPr>
        </p:nvSpPr>
        <p:spPr/>
        <p:txBody>
          <a:bodyPr/>
          <a:lstStyle/>
          <a:p>
            <a:fld id="{FECD1ACB-7DD9-48D8-9BFC-19F5B3E56FD0}" type="slidenum">
              <a:rPr lang="fr-FR" smtClean="0"/>
              <a:t>‹N°›</a:t>
            </a:fld>
            <a:endParaRPr lang="fr-FR"/>
          </a:p>
        </p:txBody>
      </p:sp>
    </p:spTree>
    <p:extLst>
      <p:ext uri="{BB962C8B-B14F-4D97-AF65-F5344CB8AC3E}">
        <p14:creationId xmlns:p14="http://schemas.microsoft.com/office/powerpoint/2010/main" val="94434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2B3FC8D-30D3-4079-7999-3D7915CF04D1}"/>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86CF476-5818-C40B-5BED-D30ADE35E87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A6A5380-3FA0-D1AE-5866-26406BB6217E}"/>
              </a:ext>
            </a:extLst>
          </p:cNvPr>
          <p:cNvSpPr>
            <a:spLocks noGrp="1"/>
          </p:cNvSpPr>
          <p:nvPr>
            <p:ph type="dt" sz="half" idx="10"/>
          </p:nvPr>
        </p:nvSpPr>
        <p:spPr/>
        <p:txBody>
          <a:bodyPr/>
          <a:lstStyle/>
          <a:p>
            <a:fld id="{48727D33-DFBF-4B5F-819F-1073E5D3654F}" type="datetime1">
              <a:rPr lang="fr-FR" smtClean="0"/>
              <a:t>08/01/2024</a:t>
            </a:fld>
            <a:endParaRPr lang="fr-FR"/>
          </a:p>
        </p:txBody>
      </p:sp>
      <p:sp>
        <p:nvSpPr>
          <p:cNvPr id="5" name="Espace réservé du pied de page 4">
            <a:extLst>
              <a:ext uri="{FF2B5EF4-FFF2-40B4-BE49-F238E27FC236}">
                <a16:creationId xmlns:a16="http://schemas.microsoft.com/office/drawing/2014/main" id="{068275F5-EF94-2C54-60C5-0A228EFD14C5}"/>
              </a:ext>
            </a:extLst>
          </p:cNvPr>
          <p:cNvSpPr>
            <a:spLocks noGrp="1"/>
          </p:cNvSpPr>
          <p:nvPr>
            <p:ph type="ftr" sz="quarter" idx="11"/>
          </p:nvPr>
        </p:nvSpPr>
        <p:spPr/>
        <p:txBody>
          <a:bodyPr/>
          <a:lstStyle/>
          <a:p>
            <a:r>
              <a:rPr lang="fr-FR"/>
              <a:t>C.A.R</a:t>
            </a:r>
          </a:p>
        </p:txBody>
      </p:sp>
      <p:sp>
        <p:nvSpPr>
          <p:cNvPr id="6" name="Espace réservé du numéro de diapositive 5">
            <a:extLst>
              <a:ext uri="{FF2B5EF4-FFF2-40B4-BE49-F238E27FC236}">
                <a16:creationId xmlns:a16="http://schemas.microsoft.com/office/drawing/2014/main" id="{AC07BC4D-5240-7218-392D-78E37F0E4D93}"/>
              </a:ext>
            </a:extLst>
          </p:cNvPr>
          <p:cNvSpPr>
            <a:spLocks noGrp="1"/>
          </p:cNvSpPr>
          <p:nvPr>
            <p:ph type="sldNum" sz="quarter" idx="12"/>
          </p:nvPr>
        </p:nvSpPr>
        <p:spPr/>
        <p:txBody>
          <a:bodyPr/>
          <a:lstStyle/>
          <a:p>
            <a:fld id="{FECD1ACB-7DD9-48D8-9BFC-19F5B3E56FD0}" type="slidenum">
              <a:rPr lang="fr-FR" smtClean="0"/>
              <a:t>‹N°›</a:t>
            </a:fld>
            <a:endParaRPr lang="fr-FR"/>
          </a:p>
        </p:txBody>
      </p:sp>
    </p:spTree>
    <p:extLst>
      <p:ext uri="{BB962C8B-B14F-4D97-AF65-F5344CB8AC3E}">
        <p14:creationId xmlns:p14="http://schemas.microsoft.com/office/powerpoint/2010/main" val="2579635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re et text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CA43B8-712A-649C-25E4-CB537401E87A}"/>
              </a:ext>
            </a:extLst>
          </p:cNvPr>
          <p:cNvSpPr>
            <a:spLocks noGrp="1"/>
          </p:cNvSpPr>
          <p:nvPr>
            <p:ph type="title"/>
          </p:nvPr>
        </p:nvSpPr>
        <p:spPr/>
        <p:txBody>
          <a:bodyPr/>
          <a:lstStyle/>
          <a:p>
            <a:r>
              <a:rPr lang="fr-FR"/>
              <a:t>Modifiez le style du titre</a:t>
            </a:r>
          </a:p>
        </p:txBody>
      </p:sp>
      <p:sp>
        <p:nvSpPr>
          <p:cNvPr id="3" name="Espace réservé du texte 2">
            <a:extLst>
              <a:ext uri="{FF2B5EF4-FFF2-40B4-BE49-F238E27FC236}">
                <a16:creationId xmlns:a16="http://schemas.microsoft.com/office/drawing/2014/main" id="{7B79E36F-CA56-14D9-11DE-4646A34E5A86}"/>
              </a:ext>
            </a:extLst>
          </p:cNvPr>
          <p:cNvSpPr>
            <a:spLocks noGrp="1"/>
          </p:cNvSpPr>
          <p:nvPr>
            <p:ph type="body" idx="1"/>
          </p:nvPr>
        </p:nvSpPr>
        <p:spPr>
          <a:xfrm>
            <a:off x="838200" y="1847850"/>
            <a:ext cx="9463268" cy="27125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CF1E6ED0-FA4D-CA18-5CD9-6381843418A5}"/>
              </a:ext>
            </a:extLst>
          </p:cNvPr>
          <p:cNvSpPr>
            <a:spLocks noGrp="1"/>
          </p:cNvSpPr>
          <p:nvPr>
            <p:ph type="dt" sz="half" idx="10"/>
          </p:nvPr>
        </p:nvSpPr>
        <p:spPr/>
        <p:txBody>
          <a:bodyPr/>
          <a:lstStyle/>
          <a:p>
            <a:fld id="{5DE95822-B57A-4308-99A5-9FE8FB52055A}" type="datetime1">
              <a:rPr lang="fr-FR" smtClean="0"/>
              <a:t>08/01/2024</a:t>
            </a:fld>
            <a:endParaRPr lang="fr-FR"/>
          </a:p>
        </p:txBody>
      </p:sp>
      <p:sp>
        <p:nvSpPr>
          <p:cNvPr id="5" name="Espace réservé du pied de page 4">
            <a:extLst>
              <a:ext uri="{FF2B5EF4-FFF2-40B4-BE49-F238E27FC236}">
                <a16:creationId xmlns:a16="http://schemas.microsoft.com/office/drawing/2014/main" id="{ADF90324-26F9-BC86-69DF-FB18A385445F}"/>
              </a:ext>
            </a:extLst>
          </p:cNvPr>
          <p:cNvSpPr>
            <a:spLocks noGrp="1"/>
          </p:cNvSpPr>
          <p:nvPr>
            <p:ph type="ftr" sz="quarter" idx="11"/>
          </p:nvPr>
        </p:nvSpPr>
        <p:spPr/>
        <p:txBody>
          <a:bodyPr/>
          <a:lstStyle/>
          <a:p>
            <a:r>
              <a:rPr lang="fr-FR"/>
              <a:t>C.A.R</a:t>
            </a:r>
          </a:p>
        </p:txBody>
      </p:sp>
      <p:sp>
        <p:nvSpPr>
          <p:cNvPr id="6" name="Espace réservé du numéro de diapositive 5">
            <a:extLst>
              <a:ext uri="{FF2B5EF4-FFF2-40B4-BE49-F238E27FC236}">
                <a16:creationId xmlns:a16="http://schemas.microsoft.com/office/drawing/2014/main" id="{2D6FF2A4-3E34-04FB-D162-7BFF334AC068}"/>
              </a:ext>
            </a:extLst>
          </p:cNvPr>
          <p:cNvSpPr>
            <a:spLocks noGrp="1"/>
          </p:cNvSpPr>
          <p:nvPr>
            <p:ph type="sldNum" sz="quarter" idx="12"/>
          </p:nvPr>
        </p:nvSpPr>
        <p:spPr/>
        <p:txBody>
          <a:bodyPr/>
          <a:lstStyle/>
          <a:p>
            <a:fld id="{FECD1ACB-7DD9-48D8-9BFC-19F5B3E56FD0}" type="slidenum">
              <a:rPr lang="fr-FR" smtClean="0"/>
              <a:t>‹N°›</a:t>
            </a:fld>
            <a:endParaRPr lang="fr-FR" dirty="0"/>
          </a:p>
        </p:txBody>
      </p:sp>
    </p:spTree>
    <p:extLst>
      <p:ext uri="{BB962C8B-B14F-4D97-AF65-F5344CB8AC3E}">
        <p14:creationId xmlns:p14="http://schemas.microsoft.com/office/powerpoint/2010/main" val="927486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1C99E9-A55C-DDC7-6A2F-0A35E765D4A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7D120B3-6AD5-E66A-632B-A3454001A276}"/>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9187DC4-A402-1F16-7CBD-53460C9E4EDC}"/>
              </a:ext>
            </a:extLst>
          </p:cNvPr>
          <p:cNvSpPr>
            <a:spLocks noGrp="1"/>
          </p:cNvSpPr>
          <p:nvPr>
            <p:ph type="dt" sz="half" idx="10"/>
          </p:nvPr>
        </p:nvSpPr>
        <p:spPr/>
        <p:txBody>
          <a:bodyPr/>
          <a:lstStyle/>
          <a:p>
            <a:fld id="{58DBCFDC-8FD2-468A-9D7B-01C8578C14C4}" type="datetime1">
              <a:rPr lang="fr-FR" smtClean="0"/>
              <a:t>08/01/2024</a:t>
            </a:fld>
            <a:endParaRPr lang="fr-FR"/>
          </a:p>
        </p:txBody>
      </p:sp>
      <p:sp>
        <p:nvSpPr>
          <p:cNvPr id="5" name="Espace réservé du pied de page 4">
            <a:extLst>
              <a:ext uri="{FF2B5EF4-FFF2-40B4-BE49-F238E27FC236}">
                <a16:creationId xmlns:a16="http://schemas.microsoft.com/office/drawing/2014/main" id="{53DA55FD-024B-0ACA-D16C-0B61AFE90C5F}"/>
              </a:ext>
            </a:extLst>
          </p:cNvPr>
          <p:cNvSpPr>
            <a:spLocks noGrp="1"/>
          </p:cNvSpPr>
          <p:nvPr>
            <p:ph type="ftr" sz="quarter" idx="11"/>
          </p:nvPr>
        </p:nvSpPr>
        <p:spPr/>
        <p:txBody>
          <a:bodyPr/>
          <a:lstStyle/>
          <a:p>
            <a:r>
              <a:rPr lang="fr-FR"/>
              <a:t>C.A.R</a:t>
            </a:r>
          </a:p>
        </p:txBody>
      </p:sp>
      <p:sp>
        <p:nvSpPr>
          <p:cNvPr id="6" name="Espace réservé du numéro de diapositive 5">
            <a:extLst>
              <a:ext uri="{FF2B5EF4-FFF2-40B4-BE49-F238E27FC236}">
                <a16:creationId xmlns:a16="http://schemas.microsoft.com/office/drawing/2014/main" id="{427827FD-1E6E-3A09-D513-0D1FA2D2543F}"/>
              </a:ext>
            </a:extLst>
          </p:cNvPr>
          <p:cNvSpPr>
            <a:spLocks noGrp="1"/>
          </p:cNvSpPr>
          <p:nvPr>
            <p:ph type="sldNum" sz="quarter" idx="12"/>
          </p:nvPr>
        </p:nvSpPr>
        <p:spPr/>
        <p:txBody>
          <a:bodyPr/>
          <a:lstStyle/>
          <a:p>
            <a:fld id="{FECD1ACB-7DD9-48D8-9BFC-19F5B3E56FD0}" type="slidenum">
              <a:rPr lang="fr-FR" smtClean="0"/>
              <a:t>‹N°›</a:t>
            </a:fld>
            <a:endParaRPr lang="fr-FR"/>
          </a:p>
        </p:txBody>
      </p:sp>
    </p:spTree>
    <p:extLst>
      <p:ext uri="{BB962C8B-B14F-4D97-AF65-F5344CB8AC3E}">
        <p14:creationId xmlns:p14="http://schemas.microsoft.com/office/powerpoint/2010/main" val="1922168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42D893-C3BD-B008-ABDA-57E33516CF8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3688A18-75E7-3C2D-A7A7-84FA726D06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F8CE701C-A354-513C-FF4D-1472F901A962}"/>
              </a:ext>
            </a:extLst>
          </p:cNvPr>
          <p:cNvSpPr>
            <a:spLocks noGrp="1"/>
          </p:cNvSpPr>
          <p:nvPr>
            <p:ph type="dt" sz="half" idx="10"/>
          </p:nvPr>
        </p:nvSpPr>
        <p:spPr/>
        <p:txBody>
          <a:bodyPr/>
          <a:lstStyle/>
          <a:p>
            <a:fld id="{330B9593-20E9-4212-A6E8-2ABC4E90D2B8}" type="datetime1">
              <a:rPr lang="fr-FR" smtClean="0"/>
              <a:t>08/01/2024</a:t>
            </a:fld>
            <a:endParaRPr lang="fr-FR"/>
          </a:p>
        </p:txBody>
      </p:sp>
      <p:sp>
        <p:nvSpPr>
          <p:cNvPr id="5" name="Espace réservé du pied de page 4">
            <a:extLst>
              <a:ext uri="{FF2B5EF4-FFF2-40B4-BE49-F238E27FC236}">
                <a16:creationId xmlns:a16="http://schemas.microsoft.com/office/drawing/2014/main" id="{33374D3A-FFD7-8F91-5FEE-017E4C9D6778}"/>
              </a:ext>
            </a:extLst>
          </p:cNvPr>
          <p:cNvSpPr>
            <a:spLocks noGrp="1"/>
          </p:cNvSpPr>
          <p:nvPr>
            <p:ph type="ftr" sz="quarter" idx="11"/>
          </p:nvPr>
        </p:nvSpPr>
        <p:spPr/>
        <p:txBody>
          <a:bodyPr/>
          <a:lstStyle/>
          <a:p>
            <a:r>
              <a:rPr lang="fr-FR"/>
              <a:t>C.A.R</a:t>
            </a:r>
          </a:p>
        </p:txBody>
      </p:sp>
      <p:sp>
        <p:nvSpPr>
          <p:cNvPr id="6" name="Espace réservé du numéro de diapositive 5">
            <a:extLst>
              <a:ext uri="{FF2B5EF4-FFF2-40B4-BE49-F238E27FC236}">
                <a16:creationId xmlns:a16="http://schemas.microsoft.com/office/drawing/2014/main" id="{5CF3CF23-C976-6478-0B79-619D5A228548}"/>
              </a:ext>
            </a:extLst>
          </p:cNvPr>
          <p:cNvSpPr>
            <a:spLocks noGrp="1"/>
          </p:cNvSpPr>
          <p:nvPr>
            <p:ph type="sldNum" sz="quarter" idx="12"/>
          </p:nvPr>
        </p:nvSpPr>
        <p:spPr/>
        <p:txBody>
          <a:bodyPr/>
          <a:lstStyle/>
          <a:p>
            <a:fld id="{FECD1ACB-7DD9-48D8-9BFC-19F5B3E56FD0}" type="slidenum">
              <a:rPr lang="fr-FR" smtClean="0"/>
              <a:t>‹N°›</a:t>
            </a:fld>
            <a:endParaRPr lang="fr-FR"/>
          </a:p>
        </p:txBody>
      </p:sp>
    </p:spTree>
    <p:extLst>
      <p:ext uri="{BB962C8B-B14F-4D97-AF65-F5344CB8AC3E}">
        <p14:creationId xmlns:p14="http://schemas.microsoft.com/office/powerpoint/2010/main" val="2937707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315FB7-74FE-466F-783C-4BF0950639F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2758EEA-F688-440F-6DCB-928FB26D36B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BB01B50-DFA7-775C-7EE0-4E98412D64B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D4E25553-7D8F-842E-41D0-55149D284002}"/>
              </a:ext>
            </a:extLst>
          </p:cNvPr>
          <p:cNvSpPr>
            <a:spLocks noGrp="1"/>
          </p:cNvSpPr>
          <p:nvPr>
            <p:ph type="dt" sz="half" idx="10"/>
          </p:nvPr>
        </p:nvSpPr>
        <p:spPr/>
        <p:txBody>
          <a:bodyPr/>
          <a:lstStyle/>
          <a:p>
            <a:fld id="{B0546E62-643F-41D5-A972-9CC797323AEA}" type="datetime1">
              <a:rPr lang="fr-FR" smtClean="0"/>
              <a:t>08/01/2024</a:t>
            </a:fld>
            <a:endParaRPr lang="fr-FR"/>
          </a:p>
        </p:txBody>
      </p:sp>
      <p:sp>
        <p:nvSpPr>
          <p:cNvPr id="6" name="Espace réservé du pied de page 5">
            <a:extLst>
              <a:ext uri="{FF2B5EF4-FFF2-40B4-BE49-F238E27FC236}">
                <a16:creationId xmlns:a16="http://schemas.microsoft.com/office/drawing/2014/main" id="{640A202B-72EE-3E8B-B1F0-46648B0B4F42}"/>
              </a:ext>
            </a:extLst>
          </p:cNvPr>
          <p:cNvSpPr>
            <a:spLocks noGrp="1"/>
          </p:cNvSpPr>
          <p:nvPr>
            <p:ph type="ftr" sz="quarter" idx="11"/>
          </p:nvPr>
        </p:nvSpPr>
        <p:spPr/>
        <p:txBody>
          <a:bodyPr/>
          <a:lstStyle/>
          <a:p>
            <a:r>
              <a:rPr lang="fr-FR"/>
              <a:t>C.A.R</a:t>
            </a:r>
          </a:p>
        </p:txBody>
      </p:sp>
      <p:sp>
        <p:nvSpPr>
          <p:cNvPr id="7" name="Espace réservé du numéro de diapositive 6">
            <a:extLst>
              <a:ext uri="{FF2B5EF4-FFF2-40B4-BE49-F238E27FC236}">
                <a16:creationId xmlns:a16="http://schemas.microsoft.com/office/drawing/2014/main" id="{61E85BC4-DC0E-BF8A-F55A-CF0E7BA34686}"/>
              </a:ext>
            </a:extLst>
          </p:cNvPr>
          <p:cNvSpPr>
            <a:spLocks noGrp="1"/>
          </p:cNvSpPr>
          <p:nvPr>
            <p:ph type="sldNum" sz="quarter" idx="12"/>
          </p:nvPr>
        </p:nvSpPr>
        <p:spPr/>
        <p:txBody>
          <a:bodyPr/>
          <a:lstStyle/>
          <a:p>
            <a:fld id="{FECD1ACB-7DD9-48D8-9BFC-19F5B3E56FD0}" type="slidenum">
              <a:rPr lang="fr-FR" smtClean="0"/>
              <a:t>‹N°›</a:t>
            </a:fld>
            <a:endParaRPr lang="fr-FR"/>
          </a:p>
        </p:txBody>
      </p:sp>
    </p:spTree>
    <p:extLst>
      <p:ext uri="{BB962C8B-B14F-4D97-AF65-F5344CB8AC3E}">
        <p14:creationId xmlns:p14="http://schemas.microsoft.com/office/powerpoint/2010/main" val="1797644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7ECA5E-DDC3-0355-C8DA-97421240DD6F}"/>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754B2219-EA53-FBA0-00CB-5AF2883319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0CEF1BD5-5D09-A95A-0DAA-5029385F2E3F}"/>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5DAD5671-E5AB-7DCD-31D7-C6D1F3A0EC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4E6E7BB-65C0-15B4-2CC4-8181E00A49E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E6D21CE-0E5F-6A88-9E56-A7CFB53B576E}"/>
              </a:ext>
            </a:extLst>
          </p:cNvPr>
          <p:cNvSpPr>
            <a:spLocks noGrp="1"/>
          </p:cNvSpPr>
          <p:nvPr>
            <p:ph type="dt" sz="half" idx="10"/>
          </p:nvPr>
        </p:nvSpPr>
        <p:spPr/>
        <p:txBody>
          <a:bodyPr/>
          <a:lstStyle/>
          <a:p>
            <a:fld id="{55F3CD04-6224-4C25-8FC7-38CF707B2344}" type="datetime1">
              <a:rPr lang="fr-FR" smtClean="0"/>
              <a:t>08/01/2024</a:t>
            </a:fld>
            <a:endParaRPr lang="fr-FR"/>
          </a:p>
        </p:txBody>
      </p:sp>
      <p:sp>
        <p:nvSpPr>
          <p:cNvPr id="8" name="Espace réservé du pied de page 7">
            <a:extLst>
              <a:ext uri="{FF2B5EF4-FFF2-40B4-BE49-F238E27FC236}">
                <a16:creationId xmlns:a16="http://schemas.microsoft.com/office/drawing/2014/main" id="{E0E85240-E642-E1FF-27E6-84713FD15345}"/>
              </a:ext>
            </a:extLst>
          </p:cNvPr>
          <p:cNvSpPr>
            <a:spLocks noGrp="1"/>
          </p:cNvSpPr>
          <p:nvPr>
            <p:ph type="ftr" sz="quarter" idx="11"/>
          </p:nvPr>
        </p:nvSpPr>
        <p:spPr/>
        <p:txBody>
          <a:bodyPr/>
          <a:lstStyle/>
          <a:p>
            <a:r>
              <a:rPr lang="fr-FR"/>
              <a:t>C.A.R</a:t>
            </a:r>
          </a:p>
        </p:txBody>
      </p:sp>
      <p:sp>
        <p:nvSpPr>
          <p:cNvPr id="9" name="Espace réservé du numéro de diapositive 8">
            <a:extLst>
              <a:ext uri="{FF2B5EF4-FFF2-40B4-BE49-F238E27FC236}">
                <a16:creationId xmlns:a16="http://schemas.microsoft.com/office/drawing/2014/main" id="{6EAC100F-82DB-9C1E-9AB7-2F37AE292E4E}"/>
              </a:ext>
            </a:extLst>
          </p:cNvPr>
          <p:cNvSpPr>
            <a:spLocks noGrp="1"/>
          </p:cNvSpPr>
          <p:nvPr>
            <p:ph type="sldNum" sz="quarter" idx="12"/>
          </p:nvPr>
        </p:nvSpPr>
        <p:spPr/>
        <p:txBody>
          <a:bodyPr/>
          <a:lstStyle/>
          <a:p>
            <a:fld id="{FECD1ACB-7DD9-48D8-9BFC-19F5B3E56FD0}" type="slidenum">
              <a:rPr lang="fr-FR" smtClean="0"/>
              <a:t>‹N°›</a:t>
            </a:fld>
            <a:endParaRPr lang="fr-FR"/>
          </a:p>
        </p:txBody>
      </p:sp>
    </p:spTree>
    <p:extLst>
      <p:ext uri="{BB962C8B-B14F-4D97-AF65-F5344CB8AC3E}">
        <p14:creationId xmlns:p14="http://schemas.microsoft.com/office/powerpoint/2010/main" val="3262346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49183A-4109-068A-4738-10BB44B7FF2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818C88C-1CF0-027F-F384-F0190CE545E8}"/>
              </a:ext>
            </a:extLst>
          </p:cNvPr>
          <p:cNvSpPr>
            <a:spLocks noGrp="1"/>
          </p:cNvSpPr>
          <p:nvPr>
            <p:ph type="dt" sz="half" idx="10"/>
          </p:nvPr>
        </p:nvSpPr>
        <p:spPr/>
        <p:txBody>
          <a:bodyPr/>
          <a:lstStyle/>
          <a:p>
            <a:fld id="{A14707FC-F2D9-4EEC-968C-9F54B8E2C5C7}" type="datetime1">
              <a:rPr lang="fr-FR" smtClean="0"/>
              <a:t>08/01/2024</a:t>
            </a:fld>
            <a:endParaRPr lang="fr-FR"/>
          </a:p>
        </p:txBody>
      </p:sp>
      <p:sp>
        <p:nvSpPr>
          <p:cNvPr id="4" name="Espace réservé du pied de page 3">
            <a:extLst>
              <a:ext uri="{FF2B5EF4-FFF2-40B4-BE49-F238E27FC236}">
                <a16:creationId xmlns:a16="http://schemas.microsoft.com/office/drawing/2014/main" id="{445D80F7-8DF6-CBAC-A50D-6738A512512C}"/>
              </a:ext>
            </a:extLst>
          </p:cNvPr>
          <p:cNvSpPr>
            <a:spLocks noGrp="1"/>
          </p:cNvSpPr>
          <p:nvPr>
            <p:ph type="ftr" sz="quarter" idx="11"/>
          </p:nvPr>
        </p:nvSpPr>
        <p:spPr/>
        <p:txBody>
          <a:bodyPr/>
          <a:lstStyle/>
          <a:p>
            <a:r>
              <a:rPr lang="fr-FR"/>
              <a:t>C.A.R</a:t>
            </a:r>
          </a:p>
        </p:txBody>
      </p:sp>
      <p:sp>
        <p:nvSpPr>
          <p:cNvPr id="5" name="Espace réservé du numéro de diapositive 4">
            <a:extLst>
              <a:ext uri="{FF2B5EF4-FFF2-40B4-BE49-F238E27FC236}">
                <a16:creationId xmlns:a16="http://schemas.microsoft.com/office/drawing/2014/main" id="{4AECC698-4E06-125C-4768-54E926796C33}"/>
              </a:ext>
            </a:extLst>
          </p:cNvPr>
          <p:cNvSpPr>
            <a:spLocks noGrp="1"/>
          </p:cNvSpPr>
          <p:nvPr>
            <p:ph type="sldNum" sz="quarter" idx="12"/>
          </p:nvPr>
        </p:nvSpPr>
        <p:spPr/>
        <p:txBody>
          <a:bodyPr/>
          <a:lstStyle/>
          <a:p>
            <a:fld id="{FECD1ACB-7DD9-48D8-9BFC-19F5B3E56FD0}" type="slidenum">
              <a:rPr lang="fr-FR" smtClean="0"/>
              <a:t>‹N°›</a:t>
            </a:fld>
            <a:endParaRPr lang="fr-FR"/>
          </a:p>
        </p:txBody>
      </p:sp>
    </p:spTree>
    <p:extLst>
      <p:ext uri="{BB962C8B-B14F-4D97-AF65-F5344CB8AC3E}">
        <p14:creationId xmlns:p14="http://schemas.microsoft.com/office/powerpoint/2010/main" val="3775509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20A2A9F-A914-E2A9-8ADD-26D9FADCF2A7}"/>
              </a:ext>
            </a:extLst>
          </p:cNvPr>
          <p:cNvSpPr>
            <a:spLocks noGrp="1"/>
          </p:cNvSpPr>
          <p:nvPr>
            <p:ph type="dt" sz="half" idx="10"/>
          </p:nvPr>
        </p:nvSpPr>
        <p:spPr/>
        <p:txBody>
          <a:bodyPr/>
          <a:lstStyle/>
          <a:p>
            <a:fld id="{67A0C537-4BA2-49E1-A99E-0D51CDF3D415}" type="datetime1">
              <a:rPr lang="fr-FR" smtClean="0"/>
              <a:t>08/01/2024</a:t>
            </a:fld>
            <a:endParaRPr lang="fr-FR"/>
          </a:p>
        </p:txBody>
      </p:sp>
      <p:sp>
        <p:nvSpPr>
          <p:cNvPr id="3" name="Espace réservé du pied de page 2">
            <a:extLst>
              <a:ext uri="{FF2B5EF4-FFF2-40B4-BE49-F238E27FC236}">
                <a16:creationId xmlns:a16="http://schemas.microsoft.com/office/drawing/2014/main" id="{ABDAD492-1649-56AB-9CE0-DAA994A68FB3}"/>
              </a:ext>
            </a:extLst>
          </p:cNvPr>
          <p:cNvSpPr>
            <a:spLocks noGrp="1"/>
          </p:cNvSpPr>
          <p:nvPr>
            <p:ph type="ftr" sz="quarter" idx="11"/>
          </p:nvPr>
        </p:nvSpPr>
        <p:spPr/>
        <p:txBody>
          <a:bodyPr/>
          <a:lstStyle/>
          <a:p>
            <a:r>
              <a:rPr lang="fr-FR"/>
              <a:t>C.A.R</a:t>
            </a:r>
          </a:p>
        </p:txBody>
      </p:sp>
      <p:sp>
        <p:nvSpPr>
          <p:cNvPr id="4" name="Espace réservé du numéro de diapositive 3">
            <a:extLst>
              <a:ext uri="{FF2B5EF4-FFF2-40B4-BE49-F238E27FC236}">
                <a16:creationId xmlns:a16="http://schemas.microsoft.com/office/drawing/2014/main" id="{1F2EB4A8-E041-FFE0-C57B-506FCBB0031E}"/>
              </a:ext>
            </a:extLst>
          </p:cNvPr>
          <p:cNvSpPr>
            <a:spLocks noGrp="1"/>
          </p:cNvSpPr>
          <p:nvPr>
            <p:ph type="sldNum" sz="quarter" idx="12"/>
          </p:nvPr>
        </p:nvSpPr>
        <p:spPr/>
        <p:txBody>
          <a:bodyPr/>
          <a:lstStyle/>
          <a:p>
            <a:fld id="{FECD1ACB-7DD9-48D8-9BFC-19F5B3E56FD0}" type="slidenum">
              <a:rPr lang="fr-FR" smtClean="0"/>
              <a:t>‹N°›</a:t>
            </a:fld>
            <a:endParaRPr lang="fr-FR"/>
          </a:p>
        </p:txBody>
      </p:sp>
    </p:spTree>
    <p:extLst>
      <p:ext uri="{BB962C8B-B14F-4D97-AF65-F5344CB8AC3E}">
        <p14:creationId xmlns:p14="http://schemas.microsoft.com/office/powerpoint/2010/main" val="306154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8987CC-C745-1C77-58FF-CDB707E72CC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7EED109-CA23-3828-8EC5-46ADBBE1A3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7B8906BB-D9BD-968F-9B48-BE0DA4B59A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6CF6773-3E3C-4C32-029A-E1AA779BED93}"/>
              </a:ext>
            </a:extLst>
          </p:cNvPr>
          <p:cNvSpPr>
            <a:spLocks noGrp="1"/>
          </p:cNvSpPr>
          <p:nvPr>
            <p:ph type="dt" sz="half" idx="10"/>
          </p:nvPr>
        </p:nvSpPr>
        <p:spPr/>
        <p:txBody>
          <a:bodyPr/>
          <a:lstStyle/>
          <a:p>
            <a:fld id="{99DB7463-8293-43B2-9E91-E11F0245ADD1}" type="datetime1">
              <a:rPr lang="fr-FR" smtClean="0"/>
              <a:t>08/01/2024</a:t>
            </a:fld>
            <a:endParaRPr lang="fr-FR"/>
          </a:p>
        </p:txBody>
      </p:sp>
      <p:sp>
        <p:nvSpPr>
          <p:cNvPr id="6" name="Espace réservé du pied de page 5">
            <a:extLst>
              <a:ext uri="{FF2B5EF4-FFF2-40B4-BE49-F238E27FC236}">
                <a16:creationId xmlns:a16="http://schemas.microsoft.com/office/drawing/2014/main" id="{57A25C30-00A7-0FDB-F3C3-848B7F63A51E}"/>
              </a:ext>
            </a:extLst>
          </p:cNvPr>
          <p:cNvSpPr>
            <a:spLocks noGrp="1"/>
          </p:cNvSpPr>
          <p:nvPr>
            <p:ph type="ftr" sz="quarter" idx="11"/>
          </p:nvPr>
        </p:nvSpPr>
        <p:spPr/>
        <p:txBody>
          <a:bodyPr/>
          <a:lstStyle/>
          <a:p>
            <a:r>
              <a:rPr lang="fr-FR"/>
              <a:t>C.A.R</a:t>
            </a:r>
          </a:p>
        </p:txBody>
      </p:sp>
      <p:sp>
        <p:nvSpPr>
          <p:cNvPr id="7" name="Espace réservé du numéro de diapositive 6">
            <a:extLst>
              <a:ext uri="{FF2B5EF4-FFF2-40B4-BE49-F238E27FC236}">
                <a16:creationId xmlns:a16="http://schemas.microsoft.com/office/drawing/2014/main" id="{3660BA6D-51A7-86DD-638E-E29BC6FD9FC1}"/>
              </a:ext>
            </a:extLst>
          </p:cNvPr>
          <p:cNvSpPr>
            <a:spLocks noGrp="1"/>
          </p:cNvSpPr>
          <p:nvPr>
            <p:ph type="sldNum" sz="quarter" idx="12"/>
          </p:nvPr>
        </p:nvSpPr>
        <p:spPr/>
        <p:txBody>
          <a:bodyPr/>
          <a:lstStyle/>
          <a:p>
            <a:fld id="{FECD1ACB-7DD9-48D8-9BFC-19F5B3E56FD0}" type="slidenum">
              <a:rPr lang="fr-FR" smtClean="0"/>
              <a:t>‹N°›</a:t>
            </a:fld>
            <a:endParaRPr lang="fr-FR"/>
          </a:p>
        </p:txBody>
      </p:sp>
    </p:spTree>
    <p:extLst>
      <p:ext uri="{BB962C8B-B14F-4D97-AF65-F5344CB8AC3E}">
        <p14:creationId xmlns:p14="http://schemas.microsoft.com/office/powerpoint/2010/main" val="1961722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B420DD-8969-69EE-7C9F-A85D7F0E6F2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2861258-1AF7-0765-C2C0-7E0DD5FAE6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6F174CBD-0119-B55B-AC8C-247BDB1867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CEE3157-E2E9-F0C7-B718-4151EB6DA17D}"/>
              </a:ext>
            </a:extLst>
          </p:cNvPr>
          <p:cNvSpPr>
            <a:spLocks noGrp="1"/>
          </p:cNvSpPr>
          <p:nvPr>
            <p:ph type="dt" sz="half" idx="10"/>
          </p:nvPr>
        </p:nvSpPr>
        <p:spPr/>
        <p:txBody>
          <a:bodyPr/>
          <a:lstStyle/>
          <a:p>
            <a:fld id="{64DEBFA6-C2E2-419D-8EFB-CD433FB47661}" type="datetime1">
              <a:rPr lang="fr-FR" smtClean="0"/>
              <a:t>08/01/2024</a:t>
            </a:fld>
            <a:endParaRPr lang="fr-FR"/>
          </a:p>
        </p:txBody>
      </p:sp>
      <p:sp>
        <p:nvSpPr>
          <p:cNvPr id="6" name="Espace réservé du pied de page 5">
            <a:extLst>
              <a:ext uri="{FF2B5EF4-FFF2-40B4-BE49-F238E27FC236}">
                <a16:creationId xmlns:a16="http://schemas.microsoft.com/office/drawing/2014/main" id="{770492C6-D79B-0B99-F488-3F82F02AA615}"/>
              </a:ext>
            </a:extLst>
          </p:cNvPr>
          <p:cNvSpPr>
            <a:spLocks noGrp="1"/>
          </p:cNvSpPr>
          <p:nvPr>
            <p:ph type="ftr" sz="quarter" idx="11"/>
          </p:nvPr>
        </p:nvSpPr>
        <p:spPr/>
        <p:txBody>
          <a:bodyPr/>
          <a:lstStyle/>
          <a:p>
            <a:r>
              <a:rPr lang="fr-FR"/>
              <a:t>C.A.R</a:t>
            </a:r>
          </a:p>
        </p:txBody>
      </p:sp>
      <p:sp>
        <p:nvSpPr>
          <p:cNvPr id="7" name="Espace réservé du numéro de diapositive 6">
            <a:extLst>
              <a:ext uri="{FF2B5EF4-FFF2-40B4-BE49-F238E27FC236}">
                <a16:creationId xmlns:a16="http://schemas.microsoft.com/office/drawing/2014/main" id="{08672C66-B544-FD67-79CA-83A559A8EEE5}"/>
              </a:ext>
            </a:extLst>
          </p:cNvPr>
          <p:cNvSpPr>
            <a:spLocks noGrp="1"/>
          </p:cNvSpPr>
          <p:nvPr>
            <p:ph type="sldNum" sz="quarter" idx="12"/>
          </p:nvPr>
        </p:nvSpPr>
        <p:spPr/>
        <p:txBody>
          <a:bodyPr/>
          <a:lstStyle/>
          <a:p>
            <a:fld id="{FECD1ACB-7DD9-48D8-9BFC-19F5B3E56FD0}" type="slidenum">
              <a:rPr lang="fr-FR" smtClean="0"/>
              <a:t>‹N°›</a:t>
            </a:fld>
            <a:endParaRPr lang="fr-FR"/>
          </a:p>
        </p:txBody>
      </p:sp>
    </p:spTree>
    <p:extLst>
      <p:ext uri="{BB962C8B-B14F-4D97-AF65-F5344CB8AC3E}">
        <p14:creationId xmlns:p14="http://schemas.microsoft.com/office/powerpoint/2010/main" val="4087219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F9AD215-4919-A9B4-64FB-D251B057DB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5C3A2AB-EBFD-88D1-8644-8C96659EDB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AC83B3F-BBCA-F48D-9591-9652ACDBCE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E03098-08AD-4E17-ABC7-0500674BCBE9}" type="datetime1">
              <a:rPr lang="fr-FR" smtClean="0"/>
              <a:t>08/01/2024</a:t>
            </a:fld>
            <a:endParaRPr lang="fr-FR"/>
          </a:p>
        </p:txBody>
      </p:sp>
      <p:sp>
        <p:nvSpPr>
          <p:cNvPr id="5" name="Espace réservé du pied de page 4">
            <a:extLst>
              <a:ext uri="{FF2B5EF4-FFF2-40B4-BE49-F238E27FC236}">
                <a16:creationId xmlns:a16="http://schemas.microsoft.com/office/drawing/2014/main" id="{B09412DA-1178-EDB2-D017-9D5D10E2F6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C.A.R</a:t>
            </a:r>
          </a:p>
        </p:txBody>
      </p:sp>
      <p:sp>
        <p:nvSpPr>
          <p:cNvPr id="6" name="Espace réservé du numéro de diapositive 5">
            <a:extLst>
              <a:ext uri="{FF2B5EF4-FFF2-40B4-BE49-F238E27FC236}">
                <a16:creationId xmlns:a16="http://schemas.microsoft.com/office/drawing/2014/main" id="{B69F5310-3B3E-F639-7CFE-231BF25294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CD1ACB-7DD9-48D8-9BFC-19F5B3E56FD0}" type="slidenum">
              <a:rPr lang="fr-FR" smtClean="0"/>
              <a:t>‹N°›</a:t>
            </a:fld>
            <a:endParaRPr lang="fr-FR"/>
          </a:p>
        </p:txBody>
      </p:sp>
    </p:spTree>
    <p:extLst>
      <p:ext uri="{BB962C8B-B14F-4D97-AF65-F5344CB8AC3E}">
        <p14:creationId xmlns:p14="http://schemas.microsoft.com/office/powerpoint/2010/main" val="2193963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cid:image001.png@01DA1EB9.586EA4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www.cnil.fr/fr/la-videosurveillance-videoprotection-au-travail" TargetMode="External"/><Relationship Id="rId7" Type="http://schemas.openxmlformats.org/officeDocument/2006/relationships/image" Target="../media/image1.jpeg"/><Relationship Id="rId2" Type="http://schemas.openxmlformats.org/officeDocument/2006/relationships/hyperlink" Target="https://france.dahuatech.com/upload/datasheets/IPC-HFW1320S-W.pdf" TargetMode="External"/><Relationship Id="rId1" Type="http://schemas.openxmlformats.org/officeDocument/2006/relationships/slideLayout" Target="../slideLayouts/slideLayout12.xml"/><Relationship Id="rId6" Type="http://schemas.openxmlformats.org/officeDocument/2006/relationships/hyperlink" Target="https://www.synology.com/fr-fr/surveillance" TargetMode="External"/><Relationship Id="rId5" Type="http://schemas.openxmlformats.org/officeDocument/2006/relationships/hyperlink" Target="https://www.cadremploi.fr/editorial/conseils/droit-du-travail/que-dit-la-loi-en-matiere-de-surveillance-au-travail" TargetMode="External"/><Relationship Id="rId4" Type="http://schemas.openxmlformats.org/officeDocument/2006/relationships/hyperlink" Target="https://www.nidouillet.com/camera-de-surveillance-et-entreprise-ce-que-dit-la-loi/"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customXml" Target="../ink/ink8.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customXml" Target="../ink/ink7.xml"/><Relationship Id="rId2" Type="http://schemas.openxmlformats.org/officeDocument/2006/relationships/image" Target="../media/image7.jpeg"/><Relationship Id="rId1" Type="http://schemas.openxmlformats.org/officeDocument/2006/relationships/slideLayout" Target="../slideLayouts/slideLayout12.xml"/><Relationship Id="rId6" Type="http://schemas.openxmlformats.org/officeDocument/2006/relationships/image" Target="../media/image9.png"/><Relationship Id="rId11" Type="http://schemas.openxmlformats.org/officeDocument/2006/relationships/customXml" Target="../ink/ink6.xml"/><Relationship Id="rId5" Type="http://schemas.openxmlformats.org/officeDocument/2006/relationships/customXml" Target="../ink/ink2.xml"/><Relationship Id="rId15" Type="http://schemas.openxmlformats.org/officeDocument/2006/relationships/image" Target="../media/image11.png"/><Relationship Id="rId10" Type="http://schemas.openxmlformats.org/officeDocument/2006/relationships/customXml" Target="../ink/ink5.xml"/><Relationship Id="rId4" Type="http://schemas.openxmlformats.org/officeDocument/2006/relationships/image" Target="../media/image8.png"/><Relationship Id="rId9" Type="http://schemas.openxmlformats.org/officeDocument/2006/relationships/customXml" Target="../ink/ink4.xml"/><Relationship Id="rId14" Type="http://schemas.openxmlformats.org/officeDocument/2006/relationships/customXml" Target="../ink/ink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bjectif photographique">
            <a:extLst>
              <a:ext uri="{FF2B5EF4-FFF2-40B4-BE49-F238E27FC236}">
                <a16:creationId xmlns:a16="http://schemas.microsoft.com/office/drawing/2014/main" id="{DD4B1E2A-7D05-E49C-A593-CBC99FBBAEAC}"/>
              </a:ext>
            </a:extLst>
          </p:cNvPr>
          <p:cNvPicPr>
            <a:picLocks noChangeAspect="1"/>
          </p:cNvPicPr>
          <p:nvPr/>
        </p:nvPicPr>
        <p:blipFill rotWithShape="1">
          <a:blip r:embed="rId2"/>
          <a:srcRect t="23391" r="9091"/>
          <a:stretch/>
        </p:blipFill>
        <p:spPr>
          <a:xfrm>
            <a:off x="20" y="1"/>
            <a:ext cx="12191980" cy="6857999"/>
          </a:xfrm>
          <a:prstGeom prst="rect">
            <a:avLst/>
          </a:prstGeom>
        </p:spPr>
      </p:pic>
      <p:sp>
        <p:nvSpPr>
          <p:cNvPr id="16" name="Rectangle 15">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091DCC8-C540-9722-74A0-397ED808E5CD}"/>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5100" dirty="0" err="1">
                <a:solidFill>
                  <a:schemeClr val="bg1"/>
                </a:solidFill>
              </a:rPr>
              <a:t>Projet</a:t>
            </a:r>
            <a:r>
              <a:rPr lang="en-US" sz="5100" dirty="0">
                <a:solidFill>
                  <a:schemeClr val="bg1"/>
                </a:solidFill>
              </a:rPr>
              <a:t> : Installation </a:t>
            </a:r>
            <a:r>
              <a:rPr lang="en-US" sz="5100" dirty="0" err="1">
                <a:solidFill>
                  <a:schemeClr val="bg1"/>
                </a:solidFill>
              </a:rPr>
              <a:t>d’une</a:t>
            </a:r>
            <a:r>
              <a:rPr lang="en-US" sz="5100" dirty="0">
                <a:solidFill>
                  <a:schemeClr val="bg1"/>
                </a:solidFill>
              </a:rPr>
              <a:t> </a:t>
            </a:r>
            <a:r>
              <a:rPr lang="en-US" sz="5100" dirty="0" err="1">
                <a:solidFill>
                  <a:schemeClr val="bg1"/>
                </a:solidFill>
              </a:rPr>
              <a:t>caméra</a:t>
            </a:r>
            <a:r>
              <a:rPr lang="en-US" sz="5100" dirty="0">
                <a:solidFill>
                  <a:schemeClr val="bg1"/>
                </a:solidFill>
              </a:rPr>
              <a:t> de surveillance dans </a:t>
            </a:r>
            <a:r>
              <a:rPr lang="en-US" sz="5100" dirty="0" err="1">
                <a:solidFill>
                  <a:schemeClr val="bg1"/>
                </a:solidFill>
              </a:rPr>
              <a:t>l’atelier</a:t>
            </a:r>
            <a:r>
              <a:rPr lang="en-US" sz="5100" dirty="0">
                <a:solidFill>
                  <a:schemeClr val="bg1"/>
                </a:solidFill>
              </a:rPr>
              <a:t> Volkswagen de La Rochelle</a:t>
            </a:r>
          </a:p>
        </p:txBody>
      </p:sp>
      <p:sp>
        <p:nvSpPr>
          <p:cNvPr id="18" name="Rectangle: Rounded Corners 17">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
            <a:extLst>
              <a:ext uri="{FF2B5EF4-FFF2-40B4-BE49-F238E27FC236}">
                <a16:creationId xmlns:a16="http://schemas.microsoft.com/office/drawing/2014/main" id="{A9A5AC14-30B9-D418-4A64-2AAE7B2D403A}"/>
              </a:ext>
            </a:extLst>
          </p:cNvPr>
          <p:cNvSpPr>
            <a:spLocks noChangeArrowheads="1"/>
          </p:cNvSpPr>
          <p:nvPr/>
        </p:nvSpPr>
        <p:spPr bwMode="auto">
          <a:xfrm>
            <a:off x="-20" y="5254363"/>
            <a:ext cx="14348330" cy="78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pic>
        <p:nvPicPr>
          <p:cNvPr id="1028" name="Image 1" descr="logo_s1">
            <a:extLst>
              <a:ext uri="{FF2B5EF4-FFF2-40B4-BE49-F238E27FC236}">
                <a16:creationId xmlns:a16="http://schemas.microsoft.com/office/drawing/2014/main" id="{09A52E92-B1BE-DFDC-04EC-CF9947FFB77A}"/>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0" y="5711564"/>
            <a:ext cx="2232450" cy="5492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1DD14167-5D45-E3D3-01A1-54F615BDC91D}"/>
              </a:ext>
            </a:extLst>
          </p:cNvPr>
          <p:cNvSpPr>
            <a:spLocks noChangeArrowheads="1"/>
          </p:cNvSpPr>
          <p:nvPr/>
        </p:nvSpPr>
        <p:spPr bwMode="auto">
          <a:xfrm>
            <a:off x="-20" y="6032238"/>
            <a:ext cx="143483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pic>
        <p:nvPicPr>
          <p:cNvPr id="1034" name="Picture 10" descr="Vw Png Logo - Free Transparent PNG Logos">
            <a:extLst>
              <a:ext uri="{FF2B5EF4-FFF2-40B4-BE49-F238E27FC236}">
                <a16:creationId xmlns:a16="http://schemas.microsoft.com/office/drawing/2014/main" id="{74385E5E-E15E-3798-A5AF-7322666755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6103" y="5507523"/>
            <a:ext cx="938572" cy="938572"/>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7310353D-A2ED-B8A7-1F4D-E7C1B1D648FD}"/>
              </a:ext>
            </a:extLst>
          </p:cNvPr>
          <p:cNvSpPr>
            <a:spLocks noGrp="1"/>
          </p:cNvSpPr>
          <p:nvPr>
            <p:ph type="sldNum" sz="quarter" idx="12"/>
          </p:nvPr>
        </p:nvSpPr>
        <p:spPr/>
        <p:txBody>
          <a:bodyPr/>
          <a:lstStyle/>
          <a:p>
            <a:fld id="{FECD1ACB-7DD9-48D8-9BFC-19F5B3E56FD0}" type="slidenum">
              <a:rPr lang="fr-FR" smtClean="0"/>
              <a:t>1</a:t>
            </a:fld>
            <a:endParaRPr lang="fr-FR"/>
          </a:p>
        </p:txBody>
      </p:sp>
      <p:sp>
        <p:nvSpPr>
          <p:cNvPr id="4" name="Espace réservé du pied de page 3">
            <a:extLst>
              <a:ext uri="{FF2B5EF4-FFF2-40B4-BE49-F238E27FC236}">
                <a16:creationId xmlns:a16="http://schemas.microsoft.com/office/drawing/2014/main" id="{0BD0EA27-B1DD-E967-2084-2FFDB833FA95}"/>
              </a:ext>
            </a:extLst>
          </p:cNvPr>
          <p:cNvSpPr>
            <a:spLocks noGrp="1"/>
          </p:cNvSpPr>
          <p:nvPr>
            <p:ph type="ftr" sz="quarter" idx="11"/>
          </p:nvPr>
        </p:nvSpPr>
        <p:spPr/>
        <p:txBody>
          <a:bodyPr/>
          <a:lstStyle/>
          <a:p>
            <a:r>
              <a:rPr lang="fr-FR"/>
              <a:t>C.A.R</a:t>
            </a:r>
          </a:p>
        </p:txBody>
      </p:sp>
    </p:spTree>
    <p:extLst>
      <p:ext uri="{BB962C8B-B14F-4D97-AF65-F5344CB8AC3E}">
        <p14:creationId xmlns:p14="http://schemas.microsoft.com/office/powerpoint/2010/main" val="4253234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34"/>
                                        </p:tgtEl>
                                        <p:attrNameLst>
                                          <p:attrName>style.visibility</p:attrName>
                                        </p:attrNameLst>
                                      </p:cBhvr>
                                      <p:to>
                                        <p:strVal val="visible"/>
                                      </p:to>
                                    </p:set>
                                    <p:animEffect transition="in" filter="fade">
                                      <p:cBhvr>
                                        <p:cTn id="16" dur="500"/>
                                        <p:tgtEl>
                                          <p:spTgt spid="103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F4D5922-434B-4829-B93E-02DC38A29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5FBA24-5C01-4635-A984-1DB6E340B0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6C1B406-D643-4021-A6F0-2DD5466970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8D1F6522-8579-43DA-854A-E28CBE13D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9320D87-73DD-4D15-A224-C8D8EEC9A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78418DD-1013-4BBE-9E02-1D4D1233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4281D6D-7CDF-4C97-B54C-5FE6177B5C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CB64A9F5-F5A7-4276-A229-C498B4A85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A44C9B9-09AE-4D78-BBB5-972FB6088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re 1">
            <a:extLst>
              <a:ext uri="{FF2B5EF4-FFF2-40B4-BE49-F238E27FC236}">
                <a16:creationId xmlns:a16="http://schemas.microsoft.com/office/drawing/2014/main" id="{09893AF6-44B0-3D2F-3FA6-720D80779013}"/>
              </a:ext>
            </a:extLst>
          </p:cNvPr>
          <p:cNvSpPr>
            <a:spLocks noGrp="1"/>
          </p:cNvSpPr>
          <p:nvPr>
            <p:ph type="title"/>
          </p:nvPr>
        </p:nvSpPr>
        <p:spPr>
          <a:xfrm>
            <a:off x="630936" y="630936"/>
            <a:ext cx="6341652" cy="2819399"/>
          </a:xfrm>
          <a:noFill/>
        </p:spPr>
        <p:txBody>
          <a:bodyPr vert="horz" lIns="91440" tIns="45720" rIns="91440" bIns="45720" rtlCol="0" anchor="b">
            <a:normAutofit/>
          </a:bodyPr>
          <a:lstStyle/>
          <a:p>
            <a:r>
              <a:rPr lang="en-US" sz="4800" dirty="0" err="1">
                <a:solidFill>
                  <a:schemeClr val="bg1"/>
                </a:solidFill>
              </a:rPr>
              <a:t>Paramètres</a:t>
            </a:r>
            <a:r>
              <a:rPr lang="en-US" sz="4800" dirty="0">
                <a:solidFill>
                  <a:schemeClr val="bg1"/>
                </a:solidFill>
              </a:rPr>
              <a:t> pour </a:t>
            </a:r>
            <a:r>
              <a:rPr lang="en-US" sz="4800" dirty="0" err="1">
                <a:solidFill>
                  <a:schemeClr val="bg1"/>
                </a:solidFill>
              </a:rPr>
              <a:t>l’enregistrement</a:t>
            </a:r>
            <a:r>
              <a:rPr lang="en-US" sz="4800" dirty="0">
                <a:solidFill>
                  <a:schemeClr val="bg1"/>
                </a:solidFill>
              </a:rPr>
              <a:t> sur Surveillance Station</a:t>
            </a:r>
          </a:p>
        </p:txBody>
      </p:sp>
      <p:pic>
        <p:nvPicPr>
          <p:cNvPr id="5" name="Image 4">
            <a:extLst>
              <a:ext uri="{FF2B5EF4-FFF2-40B4-BE49-F238E27FC236}">
                <a16:creationId xmlns:a16="http://schemas.microsoft.com/office/drawing/2014/main" id="{39DC7130-B657-D7A0-BF48-A76053FDD6CA}"/>
              </a:ext>
            </a:extLst>
          </p:cNvPr>
          <p:cNvPicPr>
            <a:picLocks noChangeAspect="1"/>
          </p:cNvPicPr>
          <p:nvPr/>
        </p:nvPicPr>
        <p:blipFill rotWithShape="1">
          <a:blip r:embed="rId2"/>
          <a:srcRect r="18037"/>
          <a:stretch/>
        </p:blipFill>
        <p:spPr>
          <a:xfrm>
            <a:off x="4859841" y="3235018"/>
            <a:ext cx="7243222" cy="3380229"/>
          </a:xfrm>
          <a:prstGeom prst="rect">
            <a:avLst/>
          </a:prstGeom>
        </p:spPr>
      </p:pic>
      <p:grpSp>
        <p:nvGrpSpPr>
          <p:cNvPr id="24" name="Group 23">
            <a:extLst>
              <a:ext uri="{FF2B5EF4-FFF2-40B4-BE49-F238E27FC236}">
                <a16:creationId xmlns:a16="http://schemas.microsoft.com/office/drawing/2014/main" id="{8D2BC472-0671-410F-BA77-E46AA62106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734301" y="849622"/>
            <a:ext cx="304800" cy="429768"/>
            <a:chOff x="215328" y="-46937"/>
            <a:chExt cx="304800" cy="2773841"/>
          </a:xfrm>
        </p:grpSpPr>
        <p:cxnSp>
          <p:nvCxnSpPr>
            <p:cNvPr id="25" name="Straight Connector 24">
              <a:extLst>
                <a:ext uri="{FF2B5EF4-FFF2-40B4-BE49-F238E27FC236}">
                  <a16:creationId xmlns:a16="http://schemas.microsoft.com/office/drawing/2014/main" id="{DC68B2A3-267E-4DE4-8DD5-C0378482D2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6474CC6-D7FB-4A38-8991-680F048CFF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5825D0E-A1E4-4466-81B2-33325B3B3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BD1E16-C3EF-4A05-9C71-590A55BFC5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5819102A-0400-4C1F-8614-973F5262E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B1A0CF5C-68C2-4432-BC2D-5A124C7B6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77278" y="4945279"/>
            <a:ext cx="1285875" cy="549007"/>
            <a:chOff x="7029447" y="3514725"/>
            <a:chExt cx="1285875" cy="549007"/>
          </a:xfrm>
        </p:grpSpPr>
        <p:cxnSp>
          <p:nvCxnSpPr>
            <p:cNvPr id="33" name="Straight Connector 32">
              <a:extLst>
                <a:ext uri="{FF2B5EF4-FFF2-40B4-BE49-F238E27FC236}">
                  <a16:creationId xmlns:a16="http://schemas.microsoft.com/office/drawing/2014/main" id="{73E76A51-C6FF-4566-9670-D405D4DA76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069446D-7888-44DB-87EF-972BCEA0AB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450BCE5-EB53-44C2-B9B9-771BAD516C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2D4461-C687-4A45-933F-C4CCB4E24F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CF1485CA-41D2-421F-B28D-15EF845D5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04ED96A1-E6CA-493F-8610-6B8B7A28E3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1" name="Straight Connector 40">
              <a:extLst>
                <a:ext uri="{FF2B5EF4-FFF2-40B4-BE49-F238E27FC236}">
                  <a16:creationId xmlns:a16="http://schemas.microsoft.com/office/drawing/2014/main" id="{3C9231B8-0812-4FDE-9AC6-94984E20AC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F59FE3-7AD8-46E8-9440-D268639942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EEEDF00-F676-4147-BAF0-64840E2857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4D3F73A-55E6-4A58-872D-BE9E9C7C30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7" name="Image 6">
            <a:extLst>
              <a:ext uri="{FF2B5EF4-FFF2-40B4-BE49-F238E27FC236}">
                <a16:creationId xmlns:a16="http://schemas.microsoft.com/office/drawing/2014/main" id="{46AEFE7D-D1F3-CF65-1E34-55CCCDE16909}"/>
              </a:ext>
            </a:extLst>
          </p:cNvPr>
          <p:cNvPicPr>
            <a:picLocks noChangeAspect="1"/>
          </p:cNvPicPr>
          <p:nvPr/>
        </p:nvPicPr>
        <p:blipFill rotWithShape="1">
          <a:blip r:embed="rId3"/>
          <a:srcRect r="11755"/>
          <a:stretch/>
        </p:blipFill>
        <p:spPr>
          <a:xfrm>
            <a:off x="5165254" y="773495"/>
            <a:ext cx="6741289" cy="1203189"/>
          </a:xfrm>
          <a:prstGeom prst="rect">
            <a:avLst/>
          </a:prstGeom>
        </p:spPr>
      </p:pic>
      <p:sp>
        <p:nvSpPr>
          <p:cNvPr id="8" name="Espace réservé du numéro de diapositive 7">
            <a:extLst>
              <a:ext uri="{FF2B5EF4-FFF2-40B4-BE49-F238E27FC236}">
                <a16:creationId xmlns:a16="http://schemas.microsoft.com/office/drawing/2014/main" id="{1FD8D67C-C998-5FEA-AFCC-1720655DCFDB}"/>
              </a:ext>
            </a:extLst>
          </p:cNvPr>
          <p:cNvSpPr>
            <a:spLocks noGrp="1"/>
          </p:cNvSpPr>
          <p:nvPr>
            <p:ph type="sldNum" sz="quarter" idx="12"/>
          </p:nvPr>
        </p:nvSpPr>
        <p:spPr/>
        <p:txBody>
          <a:bodyPr/>
          <a:lstStyle/>
          <a:p>
            <a:fld id="{FECD1ACB-7DD9-48D8-9BFC-19F5B3E56FD0}" type="slidenum">
              <a:rPr lang="fr-FR" smtClean="0"/>
              <a:t>10</a:t>
            </a:fld>
            <a:endParaRPr lang="fr-FR"/>
          </a:p>
        </p:txBody>
      </p:sp>
      <p:sp>
        <p:nvSpPr>
          <p:cNvPr id="9" name="Espace réservé du pied de page 8">
            <a:extLst>
              <a:ext uri="{FF2B5EF4-FFF2-40B4-BE49-F238E27FC236}">
                <a16:creationId xmlns:a16="http://schemas.microsoft.com/office/drawing/2014/main" id="{B6DCF0A7-9692-843D-DA8E-975C441B7B87}"/>
              </a:ext>
            </a:extLst>
          </p:cNvPr>
          <p:cNvSpPr>
            <a:spLocks noGrp="1"/>
          </p:cNvSpPr>
          <p:nvPr>
            <p:ph type="ftr" sz="quarter" idx="11"/>
          </p:nvPr>
        </p:nvSpPr>
        <p:spPr/>
        <p:txBody>
          <a:bodyPr/>
          <a:lstStyle/>
          <a:p>
            <a:r>
              <a:rPr lang="fr-FR"/>
              <a:t>C.A.R</a:t>
            </a:r>
          </a:p>
        </p:txBody>
      </p:sp>
    </p:spTree>
    <p:extLst>
      <p:ext uri="{BB962C8B-B14F-4D97-AF65-F5344CB8AC3E}">
        <p14:creationId xmlns:p14="http://schemas.microsoft.com/office/powerpoint/2010/main" val="272458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33811F-78FB-1377-9DF7-49B3BF3D408E}"/>
              </a:ext>
            </a:extLst>
          </p:cNvPr>
          <p:cNvSpPr>
            <a:spLocks noGrp="1"/>
          </p:cNvSpPr>
          <p:nvPr>
            <p:ph type="title"/>
          </p:nvPr>
        </p:nvSpPr>
        <p:spPr/>
        <p:txBody>
          <a:bodyPr/>
          <a:lstStyle/>
          <a:p>
            <a:r>
              <a:rPr lang="fr-FR" dirty="0"/>
              <a:t>Règlementations et Législation</a:t>
            </a:r>
          </a:p>
        </p:txBody>
      </p:sp>
      <p:sp>
        <p:nvSpPr>
          <p:cNvPr id="3" name="Espace réservé du texte 2">
            <a:extLst>
              <a:ext uri="{FF2B5EF4-FFF2-40B4-BE49-F238E27FC236}">
                <a16:creationId xmlns:a16="http://schemas.microsoft.com/office/drawing/2014/main" id="{82E6169A-C270-6A0E-0ADA-0D9A25ACB583}"/>
              </a:ext>
            </a:extLst>
          </p:cNvPr>
          <p:cNvSpPr>
            <a:spLocks noGrp="1"/>
          </p:cNvSpPr>
          <p:nvPr>
            <p:ph type="body" idx="1"/>
          </p:nvPr>
        </p:nvSpPr>
        <p:spPr>
          <a:xfrm>
            <a:off x="838200" y="1703047"/>
            <a:ext cx="11083724" cy="4896091"/>
          </a:xfrm>
        </p:spPr>
        <p:txBody>
          <a:bodyPr>
            <a:normAutofit fontScale="62500" lnSpcReduction="20000"/>
          </a:bodyPr>
          <a:lstStyle/>
          <a:p>
            <a:pPr marL="0" indent="0">
              <a:buNone/>
            </a:pPr>
            <a:r>
              <a:rPr lang="fr-FR" sz="2600" dirty="0"/>
              <a:t>Voici les différents points à respecter lorsque l’on installe une caméra sur un lieu de travail : </a:t>
            </a:r>
          </a:p>
          <a:p>
            <a:pPr algn="l">
              <a:buFont typeface="+mj-lt"/>
              <a:buAutoNum type="arabicPeriod"/>
            </a:pPr>
            <a:r>
              <a:rPr lang="fr-FR" sz="2600" b="1" i="0" dirty="0">
                <a:solidFill>
                  <a:srgbClr val="374151"/>
                </a:solidFill>
                <a:effectLst/>
                <a:latin typeface="Söhne"/>
              </a:rPr>
              <a:t>Précautions lors de l'installation</a:t>
            </a:r>
            <a:r>
              <a:rPr lang="fr-FR" sz="2600" b="0" i="0" dirty="0">
                <a:solidFill>
                  <a:srgbClr val="374151"/>
                </a:solidFill>
                <a:effectLst/>
                <a:latin typeface="Söhne"/>
              </a:rPr>
              <a:t> : Les caméras ne doivent pas filmer les employés sur leur poste de travail, sauf circonstances particulières. Par exemple, elles peuvent être orientées vers la caisse plutôt que vers le caissier. Elles ne doivent pas non plus filmer les zones de pause, de repos, les toilettes, ni les locaux syndicaux ou des représentants du personnel​​.</a:t>
            </a:r>
          </a:p>
          <a:p>
            <a:pPr algn="l">
              <a:buFont typeface="+mj-lt"/>
              <a:buAutoNum type="arabicPeriod"/>
            </a:pPr>
            <a:r>
              <a:rPr lang="fr-FR" sz="2600" b="1" i="0" dirty="0">
                <a:solidFill>
                  <a:srgbClr val="374151"/>
                </a:solidFill>
                <a:effectLst/>
                <a:latin typeface="Söhne"/>
              </a:rPr>
              <a:t>Accès aux images</a:t>
            </a:r>
            <a:r>
              <a:rPr lang="fr-FR" sz="2600" b="0" i="0" dirty="0">
                <a:solidFill>
                  <a:srgbClr val="374151"/>
                </a:solidFill>
                <a:effectLst/>
                <a:latin typeface="Söhne"/>
              </a:rPr>
              <a:t> : Seules les personnes habilitées par l’employeur, formées et sensibilisées aux règles de la vidéosurveillance, peuvent visionner les images. L'accès aux images doit être sécurisé pour éviter un visionnage non autorisé​​.</a:t>
            </a:r>
          </a:p>
          <a:p>
            <a:pPr algn="l">
              <a:buFont typeface="+mj-lt"/>
              <a:buAutoNum type="arabicPeriod"/>
            </a:pPr>
            <a:r>
              <a:rPr lang="fr-FR" sz="2600" b="1" i="0" dirty="0">
                <a:solidFill>
                  <a:srgbClr val="374151"/>
                </a:solidFill>
                <a:effectLst/>
                <a:latin typeface="Söhne"/>
              </a:rPr>
              <a:t>Durée de conservation des images</a:t>
            </a:r>
            <a:r>
              <a:rPr lang="fr-FR" sz="2600" b="0" i="0" dirty="0">
                <a:solidFill>
                  <a:srgbClr val="374151"/>
                </a:solidFill>
                <a:effectLst/>
                <a:latin typeface="Söhne"/>
              </a:rPr>
              <a:t> : Les images doivent être conservées pour une durée en lien avec leur objectif, généralement pas plus d'un mois. Elles doivent être extraites et conservées plus longtemps uniquement en cas de procédures disciplinaires ou pénales​​.</a:t>
            </a:r>
          </a:p>
          <a:p>
            <a:pPr algn="l">
              <a:buFont typeface="+mj-lt"/>
              <a:buAutoNum type="arabicPeriod"/>
            </a:pPr>
            <a:r>
              <a:rPr lang="fr-FR" sz="2600" b="1" i="0" dirty="0">
                <a:solidFill>
                  <a:srgbClr val="374151"/>
                </a:solidFill>
                <a:effectLst/>
                <a:latin typeface="Söhne"/>
              </a:rPr>
              <a:t>Information des personnes concernées</a:t>
            </a:r>
            <a:r>
              <a:rPr lang="fr-FR" sz="2600" b="0" i="0" dirty="0">
                <a:solidFill>
                  <a:srgbClr val="374151"/>
                </a:solidFill>
                <a:effectLst/>
                <a:latin typeface="Söhne"/>
              </a:rPr>
              <a:t> : Employés et visiteurs doivent être informés de la présence de caméras, des finalités du traitement, de la durée de conservation des images, et des coordonnées du responsable ou du délégué à la protection des données​​.</a:t>
            </a:r>
          </a:p>
          <a:p>
            <a:pPr algn="l">
              <a:buFont typeface="+mj-lt"/>
              <a:buAutoNum type="arabicPeriod"/>
            </a:pPr>
            <a:r>
              <a:rPr lang="fr-FR" sz="2600" b="1" i="0" dirty="0">
                <a:effectLst/>
                <a:latin typeface="Söhne"/>
              </a:rPr>
              <a:t>Consultation des représentants du personnel</a:t>
            </a:r>
            <a:r>
              <a:rPr lang="fr-FR" sz="2600" b="0" i="0" dirty="0">
                <a:solidFill>
                  <a:srgbClr val="374151"/>
                </a:solidFill>
                <a:effectLst/>
                <a:latin typeface="Söhne"/>
              </a:rPr>
              <a:t> : Les instances représentatives du personnel doivent être informées et consultées avant toute installation de caméras​​.</a:t>
            </a:r>
          </a:p>
          <a:p>
            <a:pPr algn="l">
              <a:buFont typeface="+mj-lt"/>
              <a:buAutoNum type="arabicPeriod"/>
            </a:pPr>
            <a:r>
              <a:rPr lang="fr-FR" sz="2600" b="1" i="0" dirty="0">
                <a:solidFill>
                  <a:srgbClr val="374151"/>
                </a:solidFill>
                <a:effectLst/>
                <a:latin typeface="Söhne"/>
              </a:rPr>
              <a:t>Finalité de la Surveillance</a:t>
            </a:r>
            <a:r>
              <a:rPr lang="fr-FR" sz="2600" b="0" i="0" dirty="0">
                <a:solidFill>
                  <a:srgbClr val="374151"/>
                </a:solidFill>
                <a:effectLst/>
                <a:latin typeface="Söhne"/>
              </a:rPr>
              <a:t> : L'installation d'un système de vidéosurveillance doit servir la sécurité des biens et des personnes, et repose sur une base légale qui est l'intérêt légitime. Il est interdit d'utiliser ce type de système pour espionner les salariés​​.</a:t>
            </a:r>
          </a:p>
          <a:p>
            <a:pPr algn="l">
              <a:buFont typeface="+mj-lt"/>
              <a:buAutoNum type="arabicPeriod"/>
            </a:pPr>
            <a:r>
              <a:rPr lang="fr-FR" sz="2600" b="1" i="0" dirty="0">
                <a:solidFill>
                  <a:srgbClr val="374151"/>
                </a:solidFill>
                <a:effectLst/>
                <a:latin typeface="Söhne"/>
              </a:rPr>
              <a:t>Principe de Proportionnalité</a:t>
            </a:r>
            <a:r>
              <a:rPr lang="fr-FR" sz="2600" b="0" i="0" dirty="0">
                <a:solidFill>
                  <a:srgbClr val="374151"/>
                </a:solidFill>
                <a:effectLst/>
                <a:latin typeface="Söhne"/>
              </a:rPr>
              <a:t> : La mise en œuvre d’un système de vidéosurveillance doit obligatoirement respecter le principe de proportionnalité et être strictement nécessaire à l'objectif poursuivi. L'utilisation doit être adéquate, pertinente et non excessive​​.</a:t>
            </a:r>
          </a:p>
          <a:p>
            <a:pPr algn="l">
              <a:buFont typeface="+mj-lt"/>
              <a:buAutoNum type="arabicPeriod"/>
            </a:pPr>
            <a:endParaRPr lang="fr-FR" b="0" i="0" dirty="0">
              <a:solidFill>
                <a:srgbClr val="374151"/>
              </a:solidFill>
              <a:effectLst/>
              <a:latin typeface="Söhne"/>
            </a:endParaRPr>
          </a:p>
          <a:p>
            <a:pPr marL="0" indent="0">
              <a:buNone/>
            </a:pPr>
            <a:endParaRPr lang="fr-FR" dirty="0"/>
          </a:p>
        </p:txBody>
      </p:sp>
      <p:sp>
        <p:nvSpPr>
          <p:cNvPr id="4" name="Espace réservé du numéro de diapositive 3">
            <a:extLst>
              <a:ext uri="{FF2B5EF4-FFF2-40B4-BE49-F238E27FC236}">
                <a16:creationId xmlns:a16="http://schemas.microsoft.com/office/drawing/2014/main" id="{E8E49489-FC31-85B4-41D6-E8446A88B8B4}"/>
              </a:ext>
            </a:extLst>
          </p:cNvPr>
          <p:cNvSpPr>
            <a:spLocks noGrp="1"/>
          </p:cNvSpPr>
          <p:nvPr>
            <p:ph type="sldNum" sz="quarter" idx="12"/>
          </p:nvPr>
        </p:nvSpPr>
        <p:spPr/>
        <p:txBody>
          <a:bodyPr/>
          <a:lstStyle/>
          <a:p>
            <a:fld id="{FECD1ACB-7DD9-48D8-9BFC-19F5B3E56FD0}" type="slidenum">
              <a:rPr lang="fr-FR" smtClean="0"/>
              <a:t>11</a:t>
            </a:fld>
            <a:endParaRPr lang="fr-FR"/>
          </a:p>
        </p:txBody>
      </p:sp>
      <p:sp>
        <p:nvSpPr>
          <p:cNvPr id="6" name="Espace réservé du pied de page 5">
            <a:extLst>
              <a:ext uri="{FF2B5EF4-FFF2-40B4-BE49-F238E27FC236}">
                <a16:creationId xmlns:a16="http://schemas.microsoft.com/office/drawing/2014/main" id="{9BDFDAAF-0A58-720B-DB8D-77B3A6EA7CEA}"/>
              </a:ext>
            </a:extLst>
          </p:cNvPr>
          <p:cNvSpPr>
            <a:spLocks noGrp="1"/>
          </p:cNvSpPr>
          <p:nvPr>
            <p:ph type="ftr" sz="quarter" idx="11"/>
          </p:nvPr>
        </p:nvSpPr>
        <p:spPr/>
        <p:txBody>
          <a:bodyPr/>
          <a:lstStyle/>
          <a:p>
            <a:r>
              <a:rPr lang="fr-FR"/>
              <a:t>C.A.R</a:t>
            </a:r>
          </a:p>
        </p:txBody>
      </p:sp>
    </p:spTree>
    <p:extLst>
      <p:ext uri="{BB962C8B-B14F-4D97-AF65-F5344CB8AC3E}">
        <p14:creationId xmlns:p14="http://schemas.microsoft.com/office/powerpoint/2010/main" val="99909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re 1">
            <a:extLst>
              <a:ext uri="{FF2B5EF4-FFF2-40B4-BE49-F238E27FC236}">
                <a16:creationId xmlns:a16="http://schemas.microsoft.com/office/drawing/2014/main" id="{76E2541B-8DC1-9EBA-EDBD-D7E2F3DBF241}"/>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2700" kern="1200" dirty="0" err="1">
                <a:solidFill>
                  <a:schemeClr val="bg1"/>
                </a:solidFill>
                <a:latin typeface="+mj-lt"/>
                <a:ea typeface="+mj-ea"/>
                <a:cs typeface="+mj-cs"/>
              </a:rPr>
              <a:t>Exemple</a:t>
            </a:r>
            <a:r>
              <a:rPr lang="en-US" sz="2700" kern="1200" dirty="0">
                <a:solidFill>
                  <a:schemeClr val="bg1"/>
                </a:solidFill>
                <a:latin typeface="+mj-lt"/>
                <a:ea typeface="+mj-ea"/>
                <a:cs typeface="+mj-cs"/>
              </a:rPr>
              <a:t> de </a:t>
            </a:r>
            <a:r>
              <a:rPr lang="en-US" sz="2700" kern="1200" dirty="0" err="1">
                <a:solidFill>
                  <a:schemeClr val="bg1"/>
                </a:solidFill>
                <a:latin typeface="+mj-lt"/>
                <a:ea typeface="+mj-ea"/>
                <a:cs typeface="+mj-cs"/>
              </a:rPr>
              <a:t>mesure</a:t>
            </a:r>
            <a:r>
              <a:rPr lang="en-US" sz="2700" kern="1200" dirty="0">
                <a:solidFill>
                  <a:schemeClr val="bg1"/>
                </a:solidFill>
                <a:latin typeface="+mj-lt"/>
                <a:ea typeface="+mj-ea"/>
                <a:cs typeface="+mj-cs"/>
              </a:rPr>
              <a:t> possible pour respecter les droits des </a:t>
            </a:r>
            <a:r>
              <a:rPr lang="en-US" sz="2700" kern="1200" dirty="0" err="1">
                <a:solidFill>
                  <a:schemeClr val="bg1"/>
                </a:solidFill>
                <a:latin typeface="+mj-lt"/>
                <a:ea typeface="+mj-ea"/>
                <a:cs typeface="+mj-cs"/>
              </a:rPr>
              <a:t>employés</a:t>
            </a:r>
            <a:r>
              <a:rPr lang="en-US" sz="2700" kern="1200" dirty="0">
                <a:solidFill>
                  <a:schemeClr val="bg1"/>
                </a:solidFill>
                <a:latin typeface="+mj-lt"/>
                <a:ea typeface="+mj-ea"/>
                <a:cs typeface="+mj-cs"/>
              </a:rPr>
              <a:t> </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Espace réservé du texte 2">
            <a:extLst>
              <a:ext uri="{FF2B5EF4-FFF2-40B4-BE49-F238E27FC236}">
                <a16:creationId xmlns:a16="http://schemas.microsoft.com/office/drawing/2014/main" id="{7E917D9F-7373-670B-6CE7-21652CD9A54A}"/>
              </a:ext>
            </a:extLst>
          </p:cNvPr>
          <p:cNvSpPr>
            <a:spLocks noGrp="1"/>
          </p:cNvSpPr>
          <p:nvPr>
            <p:ph type="body" idx="1"/>
          </p:nvPr>
        </p:nvSpPr>
        <p:spPr>
          <a:xfrm>
            <a:off x="897769" y="1909192"/>
            <a:ext cx="4586513" cy="3647710"/>
          </a:xfrm>
        </p:spPr>
        <p:txBody>
          <a:bodyPr vert="horz" lIns="91440" tIns="45720" rIns="91440" bIns="45720" rtlCol="0">
            <a:normAutofit/>
          </a:bodyPr>
          <a:lstStyle/>
          <a:p>
            <a:r>
              <a:rPr lang="en-US" sz="2400" dirty="0">
                <a:solidFill>
                  <a:schemeClr val="bg1"/>
                </a:solidFill>
              </a:rPr>
              <a:t>Pour respecter les droits des </a:t>
            </a:r>
            <a:r>
              <a:rPr lang="en-US" sz="2400" dirty="0" err="1">
                <a:solidFill>
                  <a:schemeClr val="bg1"/>
                </a:solidFill>
              </a:rPr>
              <a:t>employés</a:t>
            </a:r>
            <a:r>
              <a:rPr lang="en-US" sz="2400" dirty="0">
                <a:solidFill>
                  <a:schemeClr val="bg1"/>
                </a:solidFill>
              </a:rPr>
              <a:t> qui </a:t>
            </a:r>
            <a:r>
              <a:rPr lang="en-US" sz="2400" dirty="0" err="1">
                <a:solidFill>
                  <a:schemeClr val="bg1"/>
                </a:solidFill>
              </a:rPr>
              <a:t>incluent</a:t>
            </a:r>
            <a:r>
              <a:rPr lang="en-US" sz="2400" dirty="0">
                <a:solidFill>
                  <a:schemeClr val="bg1"/>
                </a:solidFill>
              </a:rPr>
              <a:t> la vie </a:t>
            </a:r>
            <a:r>
              <a:rPr lang="en-US" sz="2400" dirty="0" err="1">
                <a:solidFill>
                  <a:schemeClr val="bg1"/>
                </a:solidFill>
              </a:rPr>
              <a:t>privée</a:t>
            </a:r>
            <a:r>
              <a:rPr lang="en-US" sz="2400" dirty="0">
                <a:solidFill>
                  <a:schemeClr val="bg1"/>
                </a:solidFill>
              </a:rPr>
              <a:t>, nous </a:t>
            </a:r>
            <a:r>
              <a:rPr lang="en-US" sz="2400" dirty="0" err="1">
                <a:solidFill>
                  <a:schemeClr val="bg1"/>
                </a:solidFill>
              </a:rPr>
              <a:t>pouvons</a:t>
            </a:r>
            <a:r>
              <a:rPr lang="en-US" sz="2400" dirty="0">
                <a:solidFill>
                  <a:schemeClr val="bg1"/>
                </a:solidFill>
              </a:rPr>
              <a:t> </a:t>
            </a:r>
            <a:r>
              <a:rPr lang="en-US" sz="2400" dirty="0" err="1">
                <a:solidFill>
                  <a:schemeClr val="bg1"/>
                </a:solidFill>
              </a:rPr>
              <a:t>ajouter</a:t>
            </a:r>
            <a:r>
              <a:rPr lang="en-US" sz="2400" dirty="0">
                <a:solidFill>
                  <a:schemeClr val="bg1"/>
                </a:solidFill>
              </a:rPr>
              <a:t> un masque de </a:t>
            </a:r>
            <a:r>
              <a:rPr lang="en-US" sz="2400" dirty="0" err="1">
                <a:solidFill>
                  <a:schemeClr val="bg1"/>
                </a:solidFill>
              </a:rPr>
              <a:t>confidentialité</a:t>
            </a:r>
            <a:r>
              <a:rPr lang="en-US" sz="2400" dirty="0">
                <a:solidFill>
                  <a:schemeClr val="bg1"/>
                </a:solidFill>
              </a:rPr>
              <a:t> sur </a:t>
            </a:r>
            <a:r>
              <a:rPr lang="en-US" sz="2400" dirty="0" err="1">
                <a:solidFill>
                  <a:schemeClr val="bg1"/>
                </a:solidFill>
              </a:rPr>
              <a:t>certaines</a:t>
            </a:r>
            <a:r>
              <a:rPr lang="en-US" sz="2400" dirty="0">
                <a:solidFill>
                  <a:schemeClr val="bg1"/>
                </a:solidFill>
              </a:rPr>
              <a:t> zones, comment les </a:t>
            </a:r>
            <a:r>
              <a:rPr lang="en-US" sz="2400" dirty="0" err="1">
                <a:solidFill>
                  <a:schemeClr val="bg1"/>
                </a:solidFill>
              </a:rPr>
              <a:t>écrans</a:t>
            </a:r>
            <a:r>
              <a:rPr lang="en-US" sz="2400" dirty="0">
                <a:solidFill>
                  <a:schemeClr val="bg1"/>
                </a:solidFill>
              </a:rPr>
              <a:t> des </a:t>
            </a:r>
            <a:r>
              <a:rPr lang="en-US" sz="2400" dirty="0" err="1">
                <a:solidFill>
                  <a:schemeClr val="bg1"/>
                </a:solidFill>
              </a:rPr>
              <a:t>postes</a:t>
            </a:r>
            <a:r>
              <a:rPr lang="en-US" sz="2400" dirty="0">
                <a:solidFill>
                  <a:schemeClr val="bg1"/>
                </a:solidFill>
              </a:rPr>
              <a:t>. </a:t>
            </a:r>
            <a:r>
              <a:rPr lang="en-US" sz="2400" dirty="0" err="1">
                <a:solidFill>
                  <a:schemeClr val="bg1"/>
                </a:solidFill>
              </a:rPr>
              <a:t>Cette</a:t>
            </a:r>
            <a:r>
              <a:rPr lang="en-US" sz="2400" dirty="0">
                <a:solidFill>
                  <a:schemeClr val="bg1"/>
                </a:solidFill>
              </a:rPr>
              <a:t> </a:t>
            </a:r>
            <a:r>
              <a:rPr lang="en-US" sz="2400" dirty="0" err="1">
                <a:solidFill>
                  <a:schemeClr val="bg1"/>
                </a:solidFill>
              </a:rPr>
              <a:t>fonctionnalité</a:t>
            </a:r>
            <a:r>
              <a:rPr lang="en-US" sz="2400" dirty="0">
                <a:solidFill>
                  <a:schemeClr val="bg1"/>
                </a:solidFill>
              </a:rPr>
              <a:t> </a:t>
            </a:r>
            <a:r>
              <a:rPr lang="en-US" sz="2400" dirty="0" err="1">
                <a:solidFill>
                  <a:schemeClr val="bg1"/>
                </a:solidFill>
              </a:rPr>
              <a:t>est</a:t>
            </a:r>
            <a:r>
              <a:rPr lang="en-US" sz="2400" dirty="0">
                <a:solidFill>
                  <a:schemeClr val="bg1"/>
                </a:solidFill>
              </a:rPr>
              <a:t> </a:t>
            </a:r>
            <a:r>
              <a:rPr lang="en-US" sz="2400" dirty="0" err="1">
                <a:solidFill>
                  <a:schemeClr val="bg1"/>
                </a:solidFill>
              </a:rPr>
              <a:t>incluse</a:t>
            </a:r>
            <a:r>
              <a:rPr lang="en-US" sz="2400" dirty="0">
                <a:solidFill>
                  <a:schemeClr val="bg1"/>
                </a:solidFill>
              </a:rPr>
              <a:t> dans Surveillance Station et se </a:t>
            </a:r>
            <a:r>
              <a:rPr lang="en-US" sz="2400" dirty="0" err="1">
                <a:solidFill>
                  <a:schemeClr val="bg1"/>
                </a:solidFill>
              </a:rPr>
              <a:t>présente</a:t>
            </a:r>
            <a:r>
              <a:rPr lang="en-US" sz="2400" dirty="0">
                <a:solidFill>
                  <a:schemeClr val="bg1"/>
                </a:solidFill>
              </a:rPr>
              <a:t> sous </a:t>
            </a:r>
            <a:r>
              <a:rPr lang="en-US" sz="2400" dirty="0" err="1">
                <a:solidFill>
                  <a:schemeClr val="bg1"/>
                </a:solidFill>
              </a:rPr>
              <a:t>cette</a:t>
            </a:r>
            <a:r>
              <a:rPr lang="en-US" sz="2400" dirty="0">
                <a:solidFill>
                  <a:schemeClr val="bg1"/>
                </a:solidFill>
              </a:rPr>
              <a:t> </a:t>
            </a:r>
            <a:r>
              <a:rPr lang="en-US" sz="2400" dirty="0" err="1">
                <a:solidFill>
                  <a:schemeClr val="bg1"/>
                </a:solidFill>
              </a:rPr>
              <a:t>forme</a:t>
            </a:r>
            <a:r>
              <a:rPr lang="en-US" sz="2400" dirty="0">
                <a:solidFill>
                  <a:schemeClr val="bg1"/>
                </a:solidFill>
              </a:rPr>
              <a:t>.</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Image 4">
            <a:extLst>
              <a:ext uri="{FF2B5EF4-FFF2-40B4-BE49-F238E27FC236}">
                <a16:creationId xmlns:a16="http://schemas.microsoft.com/office/drawing/2014/main" id="{C0F8475B-9652-9D83-96D8-8EC21987942E}"/>
              </a:ext>
            </a:extLst>
          </p:cNvPr>
          <p:cNvPicPr>
            <a:picLocks noChangeAspect="1"/>
          </p:cNvPicPr>
          <p:nvPr/>
        </p:nvPicPr>
        <p:blipFill>
          <a:blip r:embed="rId2"/>
          <a:stretch>
            <a:fillRect/>
          </a:stretch>
        </p:blipFill>
        <p:spPr>
          <a:xfrm>
            <a:off x="6525453" y="1757368"/>
            <a:ext cx="5666547" cy="3343263"/>
          </a:xfrm>
          <a:prstGeom prst="rect">
            <a:avLst/>
          </a:prstGeom>
        </p:spPr>
      </p:pic>
      <p:sp>
        <p:nvSpPr>
          <p:cNvPr id="6" name="Espace réservé du numéro de diapositive 5">
            <a:extLst>
              <a:ext uri="{FF2B5EF4-FFF2-40B4-BE49-F238E27FC236}">
                <a16:creationId xmlns:a16="http://schemas.microsoft.com/office/drawing/2014/main" id="{EDBA4A3B-8692-E237-2DCC-F6F6114CC8DA}"/>
              </a:ext>
            </a:extLst>
          </p:cNvPr>
          <p:cNvSpPr>
            <a:spLocks noGrp="1"/>
          </p:cNvSpPr>
          <p:nvPr>
            <p:ph type="sldNum" sz="quarter" idx="12"/>
          </p:nvPr>
        </p:nvSpPr>
        <p:spPr/>
        <p:txBody>
          <a:bodyPr/>
          <a:lstStyle/>
          <a:p>
            <a:fld id="{FECD1ACB-7DD9-48D8-9BFC-19F5B3E56FD0}" type="slidenum">
              <a:rPr lang="fr-FR" smtClean="0"/>
              <a:t>12</a:t>
            </a:fld>
            <a:endParaRPr lang="fr-FR"/>
          </a:p>
        </p:txBody>
      </p:sp>
      <p:sp>
        <p:nvSpPr>
          <p:cNvPr id="7" name="Espace réservé du pied de page 6">
            <a:extLst>
              <a:ext uri="{FF2B5EF4-FFF2-40B4-BE49-F238E27FC236}">
                <a16:creationId xmlns:a16="http://schemas.microsoft.com/office/drawing/2014/main" id="{89658590-3C51-8621-061A-F88D38320851}"/>
              </a:ext>
            </a:extLst>
          </p:cNvPr>
          <p:cNvSpPr>
            <a:spLocks noGrp="1"/>
          </p:cNvSpPr>
          <p:nvPr>
            <p:ph type="ftr" sz="quarter" idx="11"/>
          </p:nvPr>
        </p:nvSpPr>
        <p:spPr/>
        <p:txBody>
          <a:bodyPr/>
          <a:lstStyle/>
          <a:p>
            <a:r>
              <a:rPr lang="fr-FR"/>
              <a:t>C.A.R</a:t>
            </a:r>
          </a:p>
        </p:txBody>
      </p:sp>
    </p:spTree>
    <p:extLst>
      <p:ext uri="{BB962C8B-B14F-4D97-AF65-F5344CB8AC3E}">
        <p14:creationId xmlns:p14="http://schemas.microsoft.com/office/powerpoint/2010/main" val="390510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Rectangle 1038">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Oval 1040">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0660ED5B-7932-40FD-B5D6-9414DF277E51}"/>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4000" kern="1200" dirty="0" err="1">
                <a:solidFill>
                  <a:srgbClr val="FFFFFF"/>
                </a:solidFill>
                <a:latin typeface="+mj-lt"/>
                <a:ea typeface="+mj-ea"/>
                <a:cs typeface="+mj-cs"/>
              </a:rPr>
              <a:t>Exemple</a:t>
            </a:r>
            <a:r>
              <a:rPr lang="en-US" sz="4000" kern="1200" dirty="0">
                <a:solidFill>
                  <a:srgbClr val="FFFFFF"/>
                </a:solidFill>
                <a:latin typeface="+mj-lt"/>
                <a:ea typeface="+mj-ea"/>
                <a:cs typeface="+mj-cs"/>
              </a:rPr>
              <a:t> de </a:t>
            </a:r>
            <a:r>
              <a:rPr lang="en-US" sz="4000" kern="1200" dirty="0" err="1">
                <a:solidFill>
                  <a:srgbClr val="FFFFFF"/>
                </a:solidFill>
                <a:latin typeface="+mj-lt"/>
                <a:ea typeface="+mj-ea"/>
                <a:cs typeface="+mj-cs"/>
              </a:rPr>
              <a:t>panneau</a:t>
            </a:r>
            <a:r>
              <a:rPr lang="en-US" sz="4000" kern="1200" dirty="0">
                <a:solidFill>
                  <a:srgbClr val="FFFFFF"/>
                </a:solidFill>
                <a:latin typeface="+mj-lt"/>
                <a:ea typeface="+mj-ea"/>
                <a:cs typeface="+mj-cs"/>
              </a:rPr>
              <a:t> </a:t>
            </a:r>
            <a:r>
              <a:rPr lang="en-US" sz="4000" kern="1200" dirty="0" err="1">
                <a:solidFill>
                  <a:srgbClr val="FFFFFF"/>
                </a:solidFill>
                <a:latin typeface="+mj-lt"/>
                <a:ea typeface="+mj-ea"/>
                <a:cs typeface="+mj-cs"/>
              </a:rPr>
              <a:t>conforme</a:t>
            </a:r>
            <a:r>
              <a:rPr lang="en-US" sz="4000" kern="1200" dirty="0">
                <a:solidFill>
                  <a:srgbClr val="FFFFFF"/>
                </a:solidFill>
                <a:latin typeface="+mj-lt"/>
                <a:ea typeface="+mj-ea"/>
                <a:cs typeface="+mj-cs"/>
              </a:rPr>
              <a:t> au RGPD </a:t>
            </a:r>
            <a:r>
              <a:rPr lang="en-US" sz="4000" kern="1200" dirty="0" err="1">
                <a:solidFill>
                  <a:srgbClr val="FFFFFF"/>
                </a:solidFill>
                <a:latin typeface="+mj-lt"/>
                <a:ea typeface="+mj-ea"/>
                <a:cs typeface="+mj-cs"/>
              </a:rPr>
              <a:t>selon</a:t>
            </a:r>
            <a:r>
              <a:rPr lang="en-US" sz="4000" kern="1200" dirty="0">
                <a:solidFill>
                  <a:srgbClr val="FFFFFF"/>
                </a:solidFill>
                <a:latin typeface="+mj-lt"/>
                <a:ea typeface="+mj-ea"/>
                <a:cs typeface="+mj-cs"/>
              </a:rPr>
              <a:t> le </a:t>
            </a:r>
            <a:r>
              <a:rPr lang="en-US" sz="4000" kern="1200" dirty="0" err="1">
                <a:solidFill>
                  <a:srgbClr val="FFFFFF"/>
                </a:solidFill>
                <a:latin typeface="+mj-lt"/>
                <a:ea typeface="+mj-ea"/>
                <a:cs typeface="+mj-cs"/>
              </a:rPr>
              <a:t>modèle</a:t>
            </a:r>
            <a:r>
              <a:rPr lang="en-US" sz="4000" kern="1200" dirty="0">
                <a:solidFill>
                  <a:srgbClr val="FFFFFF"/>
                </a:solidFill>
                <a:latin typeface="+mj-lt"/>
                <a:ea typeface="+mj-ea"/>
                <a:cs typeface="+mj-cs"/>
              </a:rPr>
              <a:t> de la CNIL</a:t>
            </a:r>
          </a:p>
        </p:txBody>
      </p:sp>
      <p:pic>
        <p:nvPicPr>
          <p:cNvPr id="1026" name="Picture 2" descr="Panneaux vidéoprotection / vidéosurveillance conformes au RGPD - Modèle CNIL">
            <a:extLst>
              <a:ext uri="{FF2B5EF4-FFF2-40B4-BE49-F238E27FC236}">
                <a16:creationId xmlns:a16="http://schemas.microsoft.com/office/drawing/2014/main" id="{B7AAB41A-18EA-3E1D-0BFD-F17AAAEC213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00186" y="1250086"/>
            <a:ext cx="6073629" cy="4357828"/>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4058F897-A4D1-9C57-684F-536589BE089D}"/>
              </a:ext>
            </a:extLst>
          </p:cNvPr>
          <p:cNvSpPr>
            <a:spLocks noGrp="1"/>
          </p:cNvSpPr>
          <p:nvPr>
            <p:ph type="sldNum" sz="quarter" idx="12"/>
          </p:nvPr>
        </p:nvSpPr>
        <p:spPr/>
        <p:txBody>
          <a:bodyPr/>
          <a:lstStyle/>
          <a:p>
            <a:fld id="{FECD1ACB-7DD9-48D8-9BFC-19F5B3E56FD0}" type="slidenum">
              <a:rPr lang="fr-FR" smtClean="0"/>
              <a:t>13</a:t>
            </a:fld>
            <a:endParaRPr lang="fr-FR"/>
          </a:p>
        </p:txBody>
      </p:sp>
      <p:sp>
        <p:nvSpPr>
          <p:cNvPr id="5" name="Espace réservé du pied de page 4">
            <a:extLst>
              <a:ext uri="{FF2B5EF4-FFF2-40B4-BE49-F238E27FC236}">
                <a16:creationId xmlns:a16="http://schemas.microsoft.com/office/drawing/2014/main" id="{34A9EB21-A071-11DC-C9AB-A6D0A793D8CA}"/>
              </a:ext>
            </a:extLst>
          </p:cNvPr>
          <p:cNvSpPr>
            <a:spLocks noGrp="1"/>
          </p:cNvSpPr>
          <p:nvPr>
            <p:ph type="ftr" sz="quarter" idx="11"/>
          </p:nvPr>
        </p:nvSpPr>
        <p:spPr/>
        <p:txBody>
          <a:bodyPr/>
          <a:lstStyle/>
          <a:p>
            <a:r>
              <a:rPr lang="fr-FR"/>
              <a:t>C.A.R</a:t>
            </a:r>
          </a:p>
        </p:txBody>
      </p:sp>
    </p:spTree>
    <p:extLst>
      <p:ext uri="{BB962C8B-B14F-4D97-AF65-F5344CB8AC3E}">
        <p14:creationId xmlns:p14="http://schemas.microsoft.com/office/powerpoint/2010/main" val="178955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45A8E96-CCC4-10DB-6235-2D265E8F735B}"/>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dirty="0">
                <a:solidFill>
                  <a:srgbClr val="FFFFFF"/>
                </a:solidFill>
              </a:rPr>
              <a:t>Maintenance et Surveillance</a:t>
            </a:r>
          </a:p>
        </p:txBody>
      </p:sp>
      <p:sp>
        <p:nvSpPr>
          <p:cNvPr id="3" name="Espace réservé du texte 2">
            <a:extLst>
              <a:ext uri="{FF2B5EF4-FFF2-40B4-BE49-F238E27FC236}">
                <a16:creationId xmlns:a16="http://schemas.microsoft.com/office/drawing/2014/main" id="{BE6AB203-341F-F783-FC61-4DAEEE0AA1FD}"/>
              </a:ext>
            </a:extLst>
          </p:cNvPr>
          <p:cNvSpPr>
            <a:spLocks noGrp="1"/>
          </p:cNvSpPr>
          <p:nvPr>
            <p:ph type="body" idx="1"/>
          </p:nvPr>
        </p:nvSpPr>
        <p:spPr>
          <a:xfrm>
            <a:off x="4581727" y="649480"/>
            <a:ext cx="3025303" cy="5546047"/>
          </a:xfrm>
        </p:spPr>
        <p:txBody>
          <a:bodyPr vert="horz" lIns="91440" tIns="45720" rIns="91440" bIns="45720" rtlCol="0" anchor="ctr">
            <a:normAutofit/>
          </a:bodyPr>
          <a:lstStyle/>
          <a:p>
            <a:pPr marL="0" indent="0">
              <a:buNone/>
            </a:pPr>
            <a:r>
              <a:rPr lang="en-US" sz="2400" dirty="0"/>
              <a:t>La maintenance </a:t>
            </a:r>
            <a:r>
              <a:rPr lang="en-US" sz="2400" dirty="0" err="1"/>
              <a:t>régulière</a:t>
            </a:r>
            <a:r>
              <a:rPr lang="en-US" sz="2400" dirty="0"/>
              <a:t> de la </a:t>
            </a:r>
            <a:r>
              <a:rPr lang="en-US" sz="2400" dirty="0" err="1"/>
              <a:t>caméra</a:t>
            </a:r>
            <a:r>
              <a:rPr lang="en-US" sz="2400" dirty="0"/>
              <a:t> </a:t>
            </a:r>
            <a:r>
              <a:rPr lang="en-US" sz="2400" dirty="0" err="1"/>
              <a:t>est</a:t>
            </a:r>
            <a:r>
              <a:rPr lang="en-US" sz="2400" dirty="0"/>
              <a:t> </a:t>
            </a:r>
            <a:r>
              <a:rPr lang="en-US" sz="2400" dirty="0" err="1"/>
              <a:t>cruciale</a:t>
            </a:r>
            <a:r>
              <a:rPr lang="en-US" sz="2400" dirty="0"/>
              <a:t> pour assurer son bon </a:t>
            </a:r>
            <a:r>
              <a:rPr lang="en-US" sz="2400" dirty="0" err="1"/>
              <a:t>fonctionnement</a:t>
            </a:r>
            <a:r>
              <a:rPr lang="en-US" sz="2400" dirty="0"/>
              <a:t>. </a:t>
            </a:r>
            <a:r>
              <a:rPr lang="en-US" sz="2400" dirty="0" err="1"/>
              <a:t>Cela</a:t>
            </a:r>
            <a:r>
              <a:rPr lang="en-US" sz="2400" dirty="0"/>
              <a:t> </a:t>
            </a:r>
            <a:r>
              <a:rPr lang="en-US" sz="2400" dirty="0" err="1"/>
              <a:t>inclut</a:t>
            </a:r>
            <a:r>
              <a:rPr lang="en-US" sz="2400" dirty="0"/>
              <a:t> le </a:t>
            </a:r>
            <a:r>
              <a:rPr lang="en-US" sz="2400" dirty="0" err="1"/>
              <a:t>nettoyage</a:t>
            </a:r>
            <a:r>
              <a:rPr lang="en-US" sz="2400" dirty="0"/>
              <a:t>, la </a:t>
            </a:r>
            <a:r>
              <a:rPr lang="en-US" sz="2400" dirty="0" err="1"/>
              <a:t>vérification</a:t>
            </a:r>
            <a:r>
              <a:rPr lang="en-US" sz="2400" dirty="0"/>
              <a:t> des </a:t>
            </a:r>
            <a:r>
              <a:rPr lang="en-US" sz="2400" dirty="0" err="1"/>
              <a:t>connexions</a:t>
            </a:r>
            <a:r>
              <a:rPr lang="en-US" sz="2400" dirty="0"/>
              <a:t> et la surveillance à distance pour </a:t>
            </a:r>
            <a:r>
              <a:rPr lang="en-US" sz="2400" dirty="0" err="1"/>
              <a:t>s'assurer</a:t>
            </a:r>
            <a:r>
              <a:rPr lang="en-US" sz="2400" dirty="0"/>
              <a:t> de son </a:t>
            </a:r>
            <a:r>
              <a:rPr lang="en-US" sz="2400" dirty="0" err="1"/>
              <a:t>opérationnalité</a:t>
            </a:r>
            <a:r>
              <a:rPr lang="en-US" sz="2400" dirty="0"/>
              <a:t>.</a:t>
            </a:r>
          </a:p>
        </p:txBody>
      </p:sp>
      <p:pic>
        <p:nvPicPr>
          <p:cNvPr id="5" name="Picture 4" descr="Objectif photographique">
            <a:extLst>
              <a:ext uri="{FF2B5EF4-FFF2-40B4-BE49-F238E27FC236}">
                <a16:creationId xmlns:a16="http://schemas.microsoft.com/office/drawing/2014/main" id="{33D7C872-2B32-18A5-CFF3-F750F2A8F4EE}"/>
              </a:ext>
            </a:extLst>
          </p:cNvPr>
          <p:cNvPicPr>
            <a:picLocks noChangeAspect="1"/>
          </p:cNvPicPr>
          <p:nvPr/>
        </p:nvPicPr>
        <p:blipFill rotWithShape="1">
          <a:blip r:embed="rId2"/>
          <a:srcRect l="17576" r="42687" b="-1"/>
          <a:stretch/>
        </p:blipFill>
        <p:spPr>
          <a:xfrm>
            <a:off x="8109502" y="10"/>
            <a:ext cx="4082498" cy="6857990"/>
          </a:xfrm>
          <a:prstGeom prst="rect">
            <a:avLst/>
          </a:prstGeom>
        </p:spPr>
      </p:pic>
      <p:sp>
        <p:nvSpPr>
          <p:cNvPr id="4" name="Espace réservé du numéro de diapositive 3">
            <a:extLst>
              <a:ext uri="{FF2B5EF4-FFF2-40B4-BE49-F238E27FC236}">
                <a16:creationId xmlns:a16="http://schemas.microsoft.com/office/drawing/2014/main" id="{46C5971A-0F87-98E5-B2EE-CC0F15501003}"/>
              </a:ext>
            </a:extLst>
          </p:cNvPr>
          <p:cNvSpPr>
            <a:spLocks noGrp="1"/>
          </p:cNvSpPr>
          <p:nvPr>
            <p:ph type="sldNum" sz="quarter" idx="12"/>
          </p:nvPr>
        </p:nvSpPr>
        <p:spPr/>
        <p:txBody>
          <a:bodyPr/>
          <a:lstStyle/>
          <a:p>
            <a:fld id="{FECD1ACB-7DD9-48D8-9BFC-19F5B3E56FD0}" type="slidenum">
              <a:rPr lang="fr-FR" smtClean="0"/>
              <a:t>14</a:t>
            </a:fld>
            <a:endParaRPr lang="fr-FR"/>
          </a:p>
        </p:txBody>
      </p:sp>
      <p:sp>
        <p:nvSpPr>
          <p:cNvPr id="6" name="Espace réservé du pied de page 5">
            <a:extLst>
              <a:ext uri="{FF2B5EF4-FFF2-40B4-BE49-F238E27FC236}">
                <a16:creationId xmlns:a16="http://schemas.microsoft.com/office/drawing/2014/main" id="{7C1F4BFD-49B8-2718-9CB2-E6208489673D}"/>
              </a:ext>
            </a:extLst>
          </p:cNvPr>
          <p:cNvSpPr>
            <a:spLocks noGrp="1"/>
          </p:cNvSpPr>
          <p:nvPr>
            <p:ph type="ftr" sz="quarter" idx="11"/>
          </p:nvPr>
        </p:nvSpPr>
        <p:spPr/>
        <p:txBody>
          <a:bodyPr/>
          <a:lstStyle/>
          <a:p>
            <a:r>
              <a:rPr lang="fr-FR"/>
              <a:t>C.A.R</a:t>
            </a:r>
          </a:p>
        </p:txBody>
      </p:sp>
    </p:spTree>
    <p:extLst>
      <p:ext uri="{BB962C8B-B14F-4D97-AF65-F5344CB8AC3E}">
        <p14:creationId xmlns:p14="http://schemas.microsoft.com/office/powerpoint/2010/main" val="94303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re 1">
            <a:extLst>
              <a:ext uri="{FF2B5EF4-FFF2-40B4-BE49-F238E27FC236}">
                <a16:creationId xmlns:a16="http://schemas.microsoft.com/office/drawing/2014/main" id="{225BB485-D685-3DE6-A513-B10D1C05DC23}"/>
              </a:ext>
            </a:extLst>
          </p:cNvPr>
          <p:cNvSpPr>
            <a:spLocks noGrp="1"/>
          </p:cNvSpPr>
          <p:nvPr>
            <p:ph type="title"/>
          </p:nvPr>
        </p:nvSpPr>
        <p:spPr>
          <a:xfrm>
            <a:off x="3027924" y="991261"/>
            <a:ext cx="5754696" cy="1837349"/>
          </a:xfrm>
        </p:spPr>
        <p:txBody>
          <a:bodyPr vert="horz" lIns="91440" tIns="45720" rIns="91440" bIns="45720" rtlCol="0" anchor="ctr">
            <a:normAutofit/>
          </a:bodyPr>
          <a:lstStyle/>
          <a:p>
            <a:pPr algn="ctr"/>
            <a:r>
              <a:rPr lang="en-US" sz="3600" kern="1200" dirty="0">
                <a:solidFill>
                  <a:schemeClr val="tx2"/>
                </a:solidFill>
                <a:latin typeface="+mj-lt"/>
                <a:ea typeface="+mj-ea"/>
                <a:cs typeface="+mj-cs"/>
              </a:rPr>
              <a:t>Conclusion</a:t>
            </a:r>
          </a:p>
        </p:txBody>
      </p:sp>
      <p:sp>
        <p:nvSpPr>
          <p:cNvPr id="3" name="Espace réservé du texte 2">
            <a:extLst>
              <a:ext uri="{FF2B5EF4-FFF2-40B4-BE49-F238E27FC236}">
                <a16:creationId xmlns:a16="http://schemas.microsoft.com/office/drawing/2014/main" id="{E4514A32-BD98-7482-215B-59996E7076C2}"/>
              </a:ext>
            </a:extLst>
          </p:cNvPr>
          <p:cNvSpPr>
            <a:spLocks noGrp="1"/>
          </p:cNvSpPr>
          <p:nvPr>
            <p:ph type="body" idx="1"/>
          </p:nvPr>
        </p:nvSpPr>
        <p:spPr>
          <a:xfrm>
            <a:off x="3072899" y="2930878"/>
            <a:ext cx="5709721" cy="2430864"/>
          </a:xfrm>
        </p:spPr>
        <p:txBody>
          <a:bodyPr vert="horz" lIns="91440" tIns="45720" rIns="91440" bIns="45720" rtlCol="0" anchor="t">
            <a:normAutofit/>
          </a:bodyPr>
          <a:lstStyle/>
          <a:p>
            <a:r>
              <a:rPr lang="en-US" sz="2000" dirty="0" err="1">
                <a:solidFill>
                  <a:schemeClr val="tx2"/>
                </a:solidFill>
              </a:rPr>
              <a:t>Cette</a:t>
            </a:r>
            <a:r>
              <a:rPr lang="en-US" sz="2000" dirty="0">
                <a:solidFill>
                  <a:schemeClr val="tx2"/>
                </a:solidFill>
              </a:rPr>
              <a:t> </a:t>
            </a:r>
            <a:r>
              <a:rPr lang="en-US" sz="2000" dirty="0" err="1">
                <a:solidFill>
                  <a:schemeClr val="tx2"/>
                </a:solidFill>
              </a:rPr>
              <a:t>présentation</a:t>
            </a:r>
            <a:r>
              <a:rPr lang="en-US" sz="2000" dirty="0">
                <a:solidFill>
                  <a:schemeClr val="tx2"/>
                </a:solidFill>
              </a:rPr>
              <a:t> a </a:t>
            </a:r>
            <a:r>
              <a:rPr lang="en-US" sz="2000" dirty="0" err="1">
                <a:solidFill>
                  <a:schemeClr val="tx2"/>
                </a:solidFill>
              </a:rPr>
              <a:t>couvert</a:t>
            </a:r>
            <a:r>
              <a:rPr lang="en-US" sz="2000" dirty="0">
                <a:solidFill>
                  <a:schemeClr val="tx2"/>
                </a:solidFill>
              </a:rPr>
              <a:t> les aspects </a:t>
            </a:r>
            <a:r>
              <a:rPr lang="en-US" sz="2000" dirty="0" err="1">
                <a:solidFill>
                  <a:schemeClr val="tx2"/>
                </a:solidFill>
              </a:rPr>
              <a:t>clés</a:t>
            </a:r>
            <a:r>
              <a:rPr lang="en-US" sz="2000" dirty="0">
                <a:solidFill>
                  <a:schemeClr val="tx2"/>
                </a:solidFill>
              </a:rPr>
              <a:t> de </a:t>
            </a:r>
            <a:r>
              <a:rPr lang="en-US" sz="2000" dirty="0" err="1">
                <a:solidFill>
                  <a:schemeClr val="tx2"/>
                </a:solidFill>
              </a:rPr>
              <a:t>l'installation</a:t>
            </a:r>
            <a:r>
              <a:rPr lang="en-US" sz="2000" dirty="0">
                <a:solidFill>
                  <a:schemeClr val="tx2"/>
                </a:solidFill>
              </a:rPr>
              <a:t> et la configuration </a:t>
            </a:r>
            <a:r>
              <a:rPr lang="en-US" sz="2000" dirty="0" err="1">
                <a:solidFill>
                  <a:schemeClr val="tx2"/>
                </a:solidFill>
              </a:rPr>
              <a:t>d'une</a:t>
            </a:r>
            <a:r>
              <a:rPr lang="en-US" sz="2000" dirty="0">
                <a:solidFill>
                  <a:schemeClr val="tx2"/>
                </a:solidFill>
              </a:rPr>
              <a:t> </a:t>
            </a:r>
            <a:r>
              <a:rPr lang="en-US" sz="2000" dirty="0" err="1">
                <a:solidFill>
                  <a:schemeClr val="tx2"/>
                </a:solidFill>
              </a:rPr>
              <a:t>caméra</a:t>
            </a:r>
            <a:r>
              <a:rPr lang="en-US" sz="2000" dirty="0">
                <a:solidFill>
                  <a:schemeClr val="tx2"/>
                </a:solidFill>
              </a:rPr>
              <a:t> de surveillance dans un atelier automobile, </a:t>
            </a:r>
            <a:r>
              <a:rPr lang="en-US" sz="2000" dirty="0" err="1">
                <a:solidFill>
                  <a:schemeClr val="tx2"/>
                </a:solidFill>
              </a:rPr>
              <a:t>soulignant</a:t>
            </a:r>
            <a:r>
              <a:rPr lang="en-US" sz="2000" dirty="0">
                <a:solidFill>
                  <a:schemeClr val="tx2"/>
                </a:solidFill>
              </a:rPr>
              <a:t> </a:t>
            </a:r>
            <a:r>
              <a:rPr lang="en-US" sz="2000" dirty="0" err="1">
                <a:solidFill>
                  <a:schemeClr val="tx2"/>
                </a:solidFill>
              </a:rPr>
              <a:t>l'importance</a:t>
            </a:r>
            <a:r>
              <a:rPr lang="en-US" sz="2000" dirty="0">
                <a:solidFill>
                  <a:schemeClr val="tx2"/>
                </a:solidFill>
              </a:rPr>
              <a:t> de la </a:t>
            </a:r>
            <a:r>
              <a:rPr lang="en-US" sz="2000" dirty="0" err="1">
                <a:solidFill>
                  <a:schemeClr val="tx2"/>
                </a:solidFill>
              </a:rPr>
              <a:t>sécurité</a:t>
            </a:r>
            <a:r>
              <a:rPr lang="en-US" sz="2000" dirty="0">
                <a:solidFill>
                  <a:schemeClr val="tx2"/>
                </a:solidFill>
              </a:rPr>
              <a:t>, de la </a:t>
            </a:r>
            <a:r>
              <a:rPr lang="en-US" sz="2000" dirty="0" err="1">
                <a:solidFill>
                  <a:schemeClr val="tx2"/>
                </a:solidFill>
              </a:rPr>
              <a:t>conformité</a:t>
            </a:r>
            <a:r>
              <a:rPr lang="en-US" sz="2000" dirty="0">
                <a:solidFill>
                  <a:schemeClr val="tx2"/>
                </a:solidFill>
              </a:rPr>
              <a:t> </a:t>
            </a:r>
            <a:r>
              <a:rPr lang="en-US" sz="2000" dirty="0" err="1">
                <a:solidFill>
                  <a:schemeClr val="tx2"/>
                </a:solidFill>
              </a:rPr>
              <a:t>légale</a:t>
            </a:r>
            <a:r>
              <a:rPr lang="en-US" sz="2000" dirty="0">
                <a:solidFill>
                  <a:schemeClr val="tx2"/>
                </a:solidFill>
              </a:rPr>
              <a:t> et de la maintenance </a:t>
            </a:r>
            <a:r>
              <a:rPr lang="en-US" sz="2000" dirty="0" err="1">
                <a:solidFill>
                  <a:schemeClr val="tx2"/>
                </a:solidFill>
              </a:rPr>
              <a:t>régulière</a:t>
            </a:r>
            <a:r>
              <a:rPr lang="en-US" sz="2000" dirty="0">
                <a:solidFill>
                  <a:schemeClr val="tx2"/>
                </a:solidFill>
              </a:rPr>
              <a:t>.</a:t>
            </a: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ce réservé du numéro de diapositive 3">
            <a:extLst>
              <a:ext uri="{FF2B5EF4-FFF2-40B4-BE49-F238E27FC236}">
                <a16:creationId xmlns:a16="http://schemas.microsoft.com/office/drawing/2014/main" id="{B1CC203A-F584-5DC9-F4E9-60C2DF35EDF6}"/>
              </a:ext>
            </a:extLst>
          </p:cNvPr>
          <p:cNvSpPr>
            <a:spLocks noGrp="1"/>
          </p:cNvSpPr>
          <p:nvPr>
            <p:ph type="sldNum" sz="quarter" idx="12"/>
          </p:nvPr>
        </p:nvSpPr>
        <p:spPr/>
        <p:txBody>
          <a:bodyPr/>
          <a:lstStyle/>
          <a:p>
            <a:fld id="{FECD1ACB-7DD9-48D8-9BFC-19F5B3E56FD0}" type="slidenum">
              <a:rPr lang="fr-FR" smtClean="0"/>
              <a:t>15</a:t>
            </a:fld>
            <a:endParaRPr lang="fr-FR"/>
          </a:p>
        </p:txBody>
      </p:sp>
      <p:sp>
        <p:nvSpPr>
          <p:cNvPr id="5" name="Espace réservé du pied de page 4">
            <a:extLst>
              <a:ext uri="{FF2B5EF4-FFF2-40B4-BE49-F238E27FC236}">
                <a16:creationId xmlns:a16="http://schemas.microsoft.com/office/drawing/2014/main" id="{00A7D962-B2E7-CF5B-D996-F67A8A7BCEC3}"/>
              </a:ext>
            </a:extLst>
          </p:cNvPr>
          <p:cNvSpPr>
            <a:spLocks noGrp="1"/>
          </p:cNvSpPr>
          <p:nvPr>
            <p:ph type="ftr" sz="quarter" idx="11"/>
          </p:nvPr>
        </p:nvSpPr>
        <p:spPr/>
        <p:txBody>
          <a:bodyPr/>
          <a:lstStyle/>
          <a:p>
            <a:r>
              <a:rPr lang="fr-FR"/>
              <a:t>C.A.R</a:t>
            </a:r>
          </a:p>
        </p:txBody>
      </p:sp>
    </p:spTree>
    <p:extLst>
      <p:ext uri="{BB962C8B-B14F-4D97-AF65-F5344CB8AC3E}">
        <p14:creationId xmlns:p14="http://schemas.microsoft.com/office/powerpoint/2010/main" val="62232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re 1">
            <a:extLst>
              <a:ext uri="{FF2B5EF4-FFF2-40B4-BE49-F238E27FC236}">
                <a16:creationId xmlns:a16="http://schemas.microsoft.com/office/drawing/2014/main" id="{A2645A69-3184-443E-C9E4-CC52976844BC}"/>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kern="1200" dirty="0" err="1">
                <a:solidFill>
                  <a:schemeClr val="bg1"/>
                </a:solidFill>
                <a:latin typeface="+mj-lt"/>
                <a:ea typeface="+mj-ea"/>
                <a:cs typeface="+mj-cs"/>
              </a:rPr>
              <a:t>R</a:t>
            </a:r>
            <a:r>
              <a:rPr lang="en-US" sz="3800" b="0" i="0" kern="1200" dirty="0" err="1">
                <a:solidFill>
                  <a:schemeClr val="bg1"/>
                </a:solidFill>
                <a:effectLst/>
                <a:latin typeface="+mj-lt"/>
                <a:ea typeface="+mj-ea"/>
                <a:cs typeface="+mj-cs"/>
              </a:rPr>
              <a:t>éférences</a:t>
            </a:r>
            <a:endParaRPr lang="en-US" sz="3800" kern="1200" dirty="0">
              <a:solidFill>
                <a:schemeClr val="bg1"/>
              </a:solidFill>
              <a:latin typeface="+mj-lt"/>
              <a:ea typeface="+mj-ea"/>
              <a:cs typeface="+mj-cs"/>
            </a:endParaRP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Espace réservé du texte 2">
            <a:extLst>
              <a:ext uri="{FF2B5EF4-FFF2-40B4-BE49-F238E27FC236}">
                <a16:creationId xmlns:a16="http://schemas.microsoft.com/office/drawing/2014/main" id="{E24B86BA-5C7A-5133-BA89-D7BCBB742958}"/>
              </a:ext>
            </a:extLst>
          </p:cNvPr>
          <p:cNvSpPr>
            <a:spLocks noGrp="1"/>
          </p:cNvSpPr>
          <p:nvPr>
            <p:ph type="body" idx="1"/>
          </p:nvPr>
        </p:nvSpPr>
        <p:spPr>
          <a:xfrm>
            <a:off x="897769" y="1909192"/>
            <a:ext cx="4586513" cy="3647710"/>
          </a:xfrm>
        </p:spPr>
        <p:txBody>
          <a:bodyPr vert="horz" lIns="91440" tIns="45720" rIns="91440" bIns="45720" rtlCol="0">
            <a:normAutofit/>
          </a:bodyPr>
          <a:lstStyle/>
          <a:p>
            <a:r>
              <a:rPr lang="en-US" sz="1700" dirty="0" err="1">
                <a:solidFill>
                  <a:schemeClr val="bg1"/>
                </a:solidFill>
              </a:rPr>
              <a:t>C</a:t>
            </a:r>
            <a:r>
              <a:rPr lang="en-US" sz="1700" i="0" dirty="0" err="1">
                <a:solidFill>
                  <a:schemeClr val="bg1"/>
                </a:solidFill>
                <a:effectLst/>
              </a:rPr>
              <a:t>aractéristiques</a:t>
            </a:r>
            <a:r>
              <a:rPr lang="en-US" sz="1700" i="0" dirty="0">
                <a:solidFill>
                  <a:schemeClr val="bg1"/>
                </a:solidFill>
                <a:effectLst/>
              </a:rPr>
              <a:t> techniques de la </a:t>
            </a:r>
            <a:r>
              <a:rPr lang="en-US" sz="1700" i="0" dirty="0" err="1">
                <a:solidFill>
                  <a:schemeClr val="bg1"/>
                </a:solidFill>
                <a:effectLst/>
              </a:rPr>
              <a:t>caméra</a:t>
            </a:r>
            <a:r>
              <a:rPr lang="en-US" sz="1700" i="0" dirty="0">
                <a:solidFill>
                  <a:schemeClr val="bg1"/>
                </a:solidFill>
                <a:effectLst/>
              </a:rPr>
              <a:t> </a:t>
            </a:r>
            <a:r>
              <a:rPr lang="en-US" sz="1700" i="0" dirty="0">
                <a:solidFill>
                  <a:schemeClr val="bg1"/>
                </a:solidFill>
                <a:effectLst/>
                <a:hlinkClick r:id="rId2"/>
              </a:rPr>
              <a:t>https://france.dahuatech.com/upload/datasheets/IPC-HFW1320S-W.pdf</a:t>
            </a:r>
            <a:endParaRPr lang="en-US" sz="1700" i="0" dirty="0">
              <a:solidFill>
                <a:schemeClr val="bg1"/>
              </a:solidFill>
              <a:effectLst/>
            </a:endParaRPr>
          </a:p>
          <a:p>
            <a:r>
              <a:rPr lang="en-US" sz="1700" dirty="0" err="1">
                <a:solidFill>
                  <a:schemeClr val="bg1"/>
                </a:solidFill>
              </a:rPr>
              <a:t>Réglementation</a:t>
            </a:r>
            <a:r>
              <a:rPr lang="en-US" sz="1700" dirty="0">
                <a:solidFill>
                  <a:schemeClr val="bg1"/>
                </a:solidFill>
              </a:rPr>
              <a:t> et </a:t>
            </a:r>
            <a:r>
              <a:rPr lang="en-US" sz="1700" dirty="0" err="1">
                <a:solidFill>
                  <a:schemeClr val="bg1"/>
                </a:solidFill>
              </a:rPr>
              <a:t>législation</a:t>
            </a:r>
            <a:r>
              <a:rPr lang="en-US" sz="1700" dirty="0">
                <a:solidFill>
                  <a:schemeClr val="bg1"/>
                </a:solidFill>
              </a:rPr>
              <a:t> </a:t>
            </a:r>
            <a:r>
              <a:rPr lang="en-US" sz="1700" dirty="0">
                <a:solidFill>
                  <a:schemeClr val="bg1"/>
                </a:solidFill>
                <a:hlinkClick r:id="rId3"/>
              </a:rPr>
              <a:t>https://www.cnil.fr/fr/la-videosurveillance-videoprotection-au-travail</a:t>
            </a:r>
            <a:r>
              <a:rPr lang="en-US" sz="1700" dirty="0">
                <a:solidFill>
                  <a:schemeClr val="bg1"/>
                </a:solidFill>
              </a:rPr>
              <a:t>, </a:t>
            </a:r>
            <a:r>
              <a:rPr lang="en-US" sz="1700" dirty="0">
                <a:solidFill>
                  <a:schemeClr val="bg1"/>
                </a:solidFill>
                <a:hlinkClick r:id="rId4"/>
              </a:rPr>
              <a:t>https://www.nidouillet.com/camera-de-surveillance-et-entreprise-ce-que-dit-la-loi/</a:t>
            </a:r>
            <a:r>
              <a:rPr lang="en-US" sz="1700" dirty="0">
                <a:solidFill>
                  <a:schemeClr val="bg1"/>
                </a:solidFill>
              </a:rPr>
              <a:t>, </a:t>
            </a:r>
            <a:r>
              <a:rPr lang="en-US" sz="1700" dirty="0">
                <a:solidFill>
                  <a:schemeClr val="bg1"/>
                </a:solidFill>
                <a:hlinkClick r:id="rId5"/>
              </a:rPr>
              <a:t>https://www.cadremploi.fr/editorial/conseils/droit-du-travail/que-dit-la-loi-en-matiere-de-surveillance-au-travail</a:t>
            </a:r>
            <a:endParaRPr lang="en-US" sz="1700" dirty="0">
              <a:solidFill>
                <a:schemeClr val="bg1"/>
              </a:solidFill>
            </a:endParaRPr>
          </a:p>
          <a:p>
            <a:r>
              <a:rPr lang="en-US" sz="1700" dirty="0">
                <a:solidFill>
                  <a:schemeClr val="bg1"/>
                </a:solidFill>
              </a:rPr>
              <a:t>Documentation sur Synology Surveillance Station </a:t>
            </a:r>
            <a:r>
              <a:rPr lang="en-US" sz="1700" dirty="0">
                <a:solidFill>
                  <a:schemeClr val="bg1"/>
                </a:solidFill>
                <a:hlinkClick r:id="rId6"/>
              </a:rPr>
              <a:t>https://www.synology.com/fr-fr/surveillance</a:t>
            </a:r>
            <a:endParaRPr lang="en-US" sz="1700" dirty="0">
              <a:solidFill>
                <a:schemeClr val="bg1"/>
              </a:solidFill>
            </a:endParaRPr>
          </a:p>
          <a:p>
            <a:endParaRPr lang="en-US" sz="1700" dirty="0">
              <a:solidFill>
                <a:schemeClr val="bg1"/>
              </a:solidFill>
            </a:endParaRP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Objectif photographique">
            <a:extLst>
              <a:ext uri="{FF2B5EF4-FFF2-40B4-BE49-F238E27FC236}">
                <a16:creationId xmlns:a16="http://schemas.microsoft.com/office/drawing/2014/main" id="{44E14BAE-2B5E-91B3-5118-C0FED3060D0F}"/>
              </a:ext>
            </a:extLst>
          </p:cNvPr>
          <p:cNvPicPr>
            <a:picLocks noChangeAspect="1"/>
          </p:cNvPicPr>
          <p:nvPr/>
        </p:nvPicPr>
        <p:blipFill>
          <a:blip r:embed="rId7"/>
          <a:stretch>
            <a:fillRect/>
          </a:stretch>
        </p:blipFill>
        <p:spPr>
          <a:xfrm>
            <a:off x="6525453" y="1537790"/>
            <a:ext cx="5666547" cy="3782420"/>
          </a:xfrm>
          <a:prstGeom prst="rect">
            <a:avLst/>
          </a:prstGeom>
        </p:spPr>
      </p:pic>
      <p:sp>
        <p:nvSpPr>
          <p:cNvPr id="4" name="Espace réservé du numéro de diapositive 3">
            <a:extLst>
              <a:ext uri="{FF2B5EF4-FFF2-40B4-BE49-F238E27FC236}">
                <a16:creationId xmlns:a16="http://schemas.microsoft.com/office/drawing/2014/main" id="{EE2F0475-81C8-3545-2A28-22A860924A57}"/>
              </a:ext>
            </a:extLst>
          </p:cNvPr>
          <p:cNvSpPr>
            <a:spLocks noGrp="1"/>
          </p:cNvSpPr>
          <p:nvPr>
            <p:ph type="sldNum" sz="quarter" idx="12"/>
          </p:nvPr>
        </p:nvSpPr>
        <p:spPr/>
        <p:txBody>
          <a:bodyPr/>
          <a:lstStyle/>
          <a:p>
            <a:fld id="{FECD1ACB-7DD9-48D8-9BFC-19F5B3E56FD0}" type="slidenum">
              <a:rPr lang="fr-FR" smtClean="0"/>
              <a:t>16</a:t>
            </a:fld>
            <a:endParaRPr lang="fr-FR"/>
          </a:p>
        </p:txBody>
      </p:sp>
      <p:sp>
        <p:nvSpPr>
          <p:cNvPr id="6" name="Espace réservé du pied de page 5">
            <a:extLst>
              <a:ext uri="{FF2B5EF4-FFF2-40B4-BE49-F238E27FC236}">
                <a16:creationId xmlns:a16="http://schemas.microsoft.com/office/drawing/2014/main" id="{CDD7347C-BE53-5F86-2528-0224668F844F}"/>
              </a:ext>
            </a:extLst>
          </p:cNvPr>
          <p:cNvSpPr>
            <a:spLocks noGrp="1"/>
          </p:cNvSpPr>
          <p:nvPr>
            <p:ph type="ftr" sz="quarter" idx="11"/>
          </p:nvPr>
        </p:nvSpPr>
        <p:spPr/>
        <p:txBody>
          <a:bodyPr/>
          <a:lstStyle/>
          <a:p>
            <a:r>
              <a:rPr lang="fr-FR"/>
              <a:t>C.A.R</a:t>
            </a:r>
          </a:p>
        </p:txBody>
      </p:sp>
    </p:spTree>
    <p:extLst>
      <p:ext uri="{BB962C8B-B14F-4D97-AF65-F5344CB8AC3E}">
        <p14:creationId xmlns:p14="http://schemas.microsoft.com/office/powerpoint/2010/main" val="377781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D373E0A-2C5B-A033-C4B7-7D158E23D5EF}"/>
              </a:ext>
            </a:extLst>
          </p:cNvPr>
          <p:cNvSpPr>
            <a:spLocks noGrp="1"/>
          </p:cNvSpPr>
          <p:nvPr>
            <p:ph type="title"/>
          </p:nvPr>
        </p:nvSpPr>
        <p:spPr>
          <a:xfrm>
            <a:off x="838200" y="557188"/>
            <a:ext cx="10515600" cy="1133499"/>
          </a:xfrm>
        </p:spPr>
        <p:txBody>
          <a:bodyPr vert="horz" lIns="91440" tIns="45720" rIns="91440" bIns="45720" rtlCol="0" anchor="ctr">
            <a:normAutofit/>
          </a:bodyPr>
          <a:lstStyle/>
          <a:p>
            <a:pPr algn="ctr"/>
            <a:r>
              <a:rPr lang="en-US" sz="5200" kern="1200" dirty="0" err="1">
                <a:solidFill>
                  <a:schemeClr val="tx1"/>
                </a:solidFill>
                <a:latin typeface="+mj-lt"/>
                <a:ea typeface="+mj-ea"/>
                <a:cs typeface="+mj-cs"/>
              </a:rPr>
              <a:t>Sommaire</a:t>
            </a:r>
            <a:r>
              <a:rPr lang="en-US" sz="5200" kern="1200" dirty="0">
                <a:solidFill>
                  <a:schemeClr val="tx1"/>
                </a:solidFill>
                <a:latin typeface="+mj-lt"/>
                <a:ea typeface="+mj-ea"/>
                <a:cs typeface="+mj-cs"/>
              </a:rPr>
              <a:t> </a:t>
            </a:r>
          </a:p>
        </p:txBody>
      </p:sp>
      <p:graphicFrame>
        <p:nvGraphicFramePr>
          <p:cNvPr id="11" name="Espace réservé du texte 2">
            <a:extLst>
              <a:ext uri="{FF2B5EF4-FFF2-40B4-BE49-F238E27FC236}">
                <a16:creationId xmlns:a16="http://schemas.microsoft.com/office/drawing/2014/main" id="{E2FCDBCC-284D-5B31-7B24-5DA816EF61DD}"/>
              </a:ext>
            </a:extLst>
          </p:cNvPr>
          <p:cNvGraphicFramePr/>
          <p:nvPr>
            <p:extLst>
              <p:ext uri="{D42A27DB-BD31-4B8C-83A1-F6EECF244321}">
                <p14:modId xmlns:p14="http://schemas.microsoft.com/office/powerpoint/2010/main" val="375508371"/>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pace réservé du numéro de diapositive 3">
            <a:extLst>
              <a:ext uri="{FF2B5EF4-FFF2-40B4-BE49-F238E27FC236}">
                <a16:creationId xmlns:a16="http://schemas.microsoft.com/office/drawing/2014/main" id="{92D957BE-BC6F-321A-9010-67CA1ADB6BF7}"/>
              </a:ext>
            </a:extLst>
          </p:cNvPr>
          <p:cNvSpPr>
            <a:spLocks noGrp="1"/>
          </p:cNvSpPr>
          <p:nvPr>
            <p:ph type="sldNum" sz="quarter" idx="12"/>
          </p:nvPr>
        </p:nvSpPr>
        <p:spPr/>
        <p:txBody>
          <a:bodyPr/>
          <a:lstStyle/>
          <a:p>
            <a:fld id="{FECD1ACB-7DD9-48D8-9BFC-19F5B3E56FD0}" type="slidenum">
              <a:rPr lang="fr-FR" smtClean="0"/>
              <a:t>2</a:t>
            </a:fld>
            <a:endParaRPr lang="fr-FR"/>
          </a:p>
        </p:txBody>
      </p:sp>
      <p:sp>
        <p:nvSpPr>
          <p:cNvPr id="6" name="Espace réservé du pied de page 5">
            <a:extLst>
              <a:ext uri="{FF2B5EF4-FFF2-40B4-BE49-F238E27FC236}">
                <a16:creationId xmlns:a16="http://schemas.microsoft.com/office/drawing/2014/main" id="{85F2BD61-B2FE-9CB0-86D1-3025B4B9A20D}"/>
              </a:ext>
            </a:extLst>
          </p:cNvPr>
          <p:cNvSpPr>
            <a:spLocks noGrp="1"/>
          </p:cNvSpPr>
          <p:nvPr>
            <p:ph type="ftr" sz="quarter" idx="11"/>
          </p:nvPr>
        </p:nvSpPr>
        <p:spPr/>
        <p:txBody>
          <a:bodyPr/>
          <a:lstStyle/>
          <a:p>
            <a:r>
              <a:rPr lang="fr-FR"/>
              <a:t>C.A.R</a:t>
            </a:r>
          </a:p>
        </p:txBody>
      </p:sp>
    </p:spTree>
    <p:extLst>
      <p:ext uri="{BB962C8B-B14F-4D97-AF65-F5344CB8AC3E}">
        <p14:creationId xmlns:p14="http://schemas.microsoft.com/office/powerpoint/2010/main" val="988720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1"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6F3F29B-6EE5-AE42-DB34-C7A76515A18B}"/>
              </a:ext>
            </a:extLst>
          </p:cNvPr>
          <p:cNvSpPr>
            <a:spLocks noGrp="1"/>
          </p:cNvSpPr>
          <p:nvPr>
            <p:ph type="title"/>
          </p:nvPr>
        </p:nvSpPr>
        <p:spPr>
          <a:xfrm>
            <a:off x="309406" y="51641"/>
            <a:ext cx="3201366" cy="3387497"/>
          </a:xfrm>
        </p:spPr>
        <p:txBody>
          <a:bodyPr vert="horz" lIns="91440" tIns="45720" rIns="91440" bIns="45720" rtlCol="0" anchor="b">
            <a:normAutofit/>
          </a:bodyPr>
          <a:lstStyle/>
          <a:p>
            <a:pPr algn="r"/>
            <a:r>
              <a:rPr lang="en-US" sz="4000" kern="1200" dirty="0">
                <a:solidFill>
                  <a:srgbClr val="FFFFFF"/>
                </a:solidFill>
                <a:latin typeface="+mj-lt"/>
                <a:ea typeface="+mj-ea"/>
                <a:cs typeface="+mj-cs"/>
              </a:rPr>
              <a:t>Introduction</a:t>
            </a:r>
          </a:p>
        </p:txBody>
      </p:sp>
      <p:sp>
        <p:nvSpPr>
          <p:cNvPr id="21" name="Espace réservé du texte 2">
            <a:extLst>
              <a:ext uri="{FF2B5EF4-FFF2-40B4-BE49-F238E27FC236}">
                <a16:creationId xmlns:a16="http://schemas.microsoft.com/office/drawing/2014/main" id="{23F53240-81FA-7855-7230-EEE4C2040DB2}"/>
              </a:ext>
            </a:extLst>
          </p:cNvPr>
          <p:cNvSpPr>
            <a:spLocks noGrp="1"/>
          </p:cNvSpPr>
          <p:nvPr>
            <p:ph type="body" idx="1"/>
          </p:nvPr>
        </p:nvSpPr>
        <p:spPr>
          <a:xfrm>
            <a:off x="4810259" y="649480"/>
            <a:ext cx="6555347" cy="5546047"/>
          </a:xfrm>
        </p:spPr>
        <p:txBody>
          <a:bodyPr vert="horz" lIns="91440" tIns="45720" rIns="91440" bIns="45720" rtlCol="0" anchor="ctr">
            <a:normAutofit/>
          </a:bodyPr>
          <a:lstStyle/>
          <a:p>
            <a:pPr marL="0"/>
            <a:r>
              <a:rPr lang="en-US" sz="1600" b="0" i="0" dirty="0" err="1">
                <a:effectLst/>
              </a:rPr>
              <a:t>L'installation</a:t>
            </a:r>
            <a:r>
              <a:rPr lang="en-US" sz="1600" b="0" i="0" dirty="0">
                <a:effectLst/>
              </a:rPr>
              <a:t> de </a:t>
            </a:r>
            <a:r>
              <a:rPr lang="en-US" sz="1600" b="0" i="0" dirty="0" err="1">
                <a:effectLst/>
              </a:rPr>
              <a:t>caméras</a:t>
            </a:r>
            <a:r>
              <a:rPr lang="en-US" sz="1600" b="0" i="0" dirty="0">
                <a:effectLst/>
              </a:rPr>
              <a:t> de surveillance dans un atelier automobile </a:t>
            </a:r>
            <a:r>
              <a:rPr lang="en-US" sz="1600" b="0" i="0" dirty="0" err="1">
                <a:effectLst/>
              </a:rPr>
              <a:t>peut</a:t>
            </a:r>
            <a:r>
              <a:rPr lang="en-US" sz="1600" b="0" i="0" dirty="0">
                <a:effectLst/>
              </a:rPr>
              <a:t> </a:t>
            </a:r>
            <a:r>
              <a:rPr lang="en-US" sz="1600" b="0" i="0" dirty="0" err="1">
                <a:effectLst/>
              </a:rPr>
              <a:t>apporter</a:t>
            </a:r>
            <a:r>
              <a:rPr lang="en-US" sz="1600" b="0" i="0" dirty="0">
                <a:effectLst/>
              </a:rPr>
              <a:t> </a:t>
            </a:r>
            <a:r>
              <a:rPr lang="en-US" sz="1600" b="0" i="0" dirty="0" err="1">
                <a:effectLst/>
              </a:rPr>
              <a:t>plusieurs</a:t>
            </a:r>
            <a:r>
              <a:rPr lang="en-US" sz="1600" b="0" i="0" dirty="0">
                <a:effectLst/>
              </a:rPr>
              <a:t> </a:t>
            </a:r>
            <a:r>
              <a:rPr lang="en-US" sz="1600" b="0" i="0" dirty="0" err="1">
                <a:effectLst/>
              </a:rPr>
              <a:t>avantages</a:t>
            </a:r>
            <a:r>
              <a:rPr lang="en-US" sz="1600" b="0" i="0" dirty="0">
                <a:effectLst/>
              </a:rPr>
              <a:t> </a:t>
            </a:r>
            <a:r>
              <a:rPr lang="en-US" sz="1600" b="0" i="0" dirty="0" err="1">
                <a:effectLst/>
              </a:rPr>
              <a:t>significatifs</a:t>
            </a:r>
            <a:r>
              <a:rPr lang="en-US" sz="1600" b="0" i="0" dirty="0">
                <a:effectLst/>
              </a:rPr>
              <a:t> :</a:t>
            </a:r>
          </a:p>
          <a:p>
            <a:r>
              <a:rPr lang="en-US" sz="1600" b="1" i="0" dirty="0" err="1">
                <a:effectLst/>
              </a:rPr>
              <a:t>Sécurité</a:t>
            </a:r>
            <a:r>
              <a:rPr lang="en-US" sz="1600" b="1" i="0" dirty="0">
                <a:effectLst/>
              </a:rPr>
              <a:t> et </a:t>
            </a:r>
            <a:r>
              <a:rPr lang="en-US" sz="1600" b="1" i="0" dirty="0" err="1">
                <a:effectLst/>
              </a:rPr>
              <a:t>Prévention</a:t>
            </a:r>
            <a:r>
              <a:rPr lang="en-US" sz="1600" b="1" i="0" dirty="0">
                <a:effectLst/>
              </a:rPr>
              <a:t> des Vols</a:t>
            </a:r>
            <a:r>
              <a:rPr lang="en-US" sz="1600" b="0" i="0" dirty="0">
                <a:effectLst/>
              </a:rPr>
              <a:t> : Dissuade le vol de </a:t>
            </a:r>
            <a:r>
              <a:rPr lang="en-US" sz="1600" b="0" i="0" dirty="0" err="1">
                <a:effectLst/>
              </a:rPr>
              <a:t>véhicules</a:t>
            </a:r>
            <a:r>
              <a:rPr lang="en-US" sz="1600" b="0" i="0" dirty="0">
                <a:effectLst/>
              </a:rPr>
              <a:t>, </a:t>
            </a:r>
            <a:r>
              <a:rPr lang="en-US" sz="1600" b="0" i="0" dirty="0" err="1">
                <a:effectLst/>
              </a:rPr>
              <a:t>outils</a:t>
            </a:r>
            <a:r>
              <a:rPr lang="en-US" sz="1600" b="0" i="0" dirty="0">
                <a:effectLst/>
              </a:rPr>
              <a:t> et </a:t>
            </a:r>
            <a:r>
              <a:rPr lang="en-US" sz="1600" b="0" i="0" dirty="0" err="1">
                <a:effectLst/>
              </a:rPr>
              <a:t>équipements</a:t>
            </a:r>
            <a:r>
              <a:rPr lang="en-US" sz="1600" b="0" i="0" dirty="0">
                <a:effectLst/>
              </a:rPr>
              <a:t>.</a:t>
            </a:r>
          </a:p>
          <a:p>
            <a:r>
              <a:rPr lang="en-US" sz="1600" b="1" i="0" dirty="0">
                <a:effectLst/>
              </a:rPr>
              <a:t>Surveillance des </a:t>
            </a:r>
            <a:r>
              <a:rPr lang="en-US" sz="1600" b="1" i="0" dirty="0" err="1">
                <a:effectLst/>
              </a:rPr>
              <a:t>Opérations</a:t>
            </a:r>
            <a:r>
              <a:rPr lang="en-US" sz="1600" b="0" i="0" dirty="0">
                <a:effectLst/>
              </a:rPr>
              <a:t> : Assure le respect des </a:t>
            </a:r>
            <a:r>
              <a:rPr lang="en-US" sz="1600" b="0" i="0" dirty="0" err="1">
                <a:effectLst/>
              </a:rPr>
              <a:t>procédures</a:t>
            </a:r>
            <a:r>
              <a:rPr lang="en-US" sz="1600" b="0" i="0" dirty="0">
                <a:effectLst/>
              </a:rPr>
              <a:t> de </a:t>
            </a:r>
            <a:r>
              <a:rPr lang="en-US" sz="1600" b="0" i="0" dirty="0" err="1">
                <a:effectLst/>
              </a:rPr>
              <a:t>sécurité</a:t>
            </a:r>
            <a:r>
              <a:rPr lang="en-US" sz="1600" b="0" i="0" dirty="0">
                <a:effectLst/>
              </a:rPr>
              <a:t> et </a:t>
            </a:r>
            <a:r>
              <a:rPr lang="en-US" sz="1600" b="0" i="0" dirty="0" err="1">
                <a:effectLst/>
              </a:rPr>
              <a:t>l'efficacité</a:t>
            </a:r>
            <a:r>
              <a:rPr lang="en-US" sz="1600" b="0" i="0" dirty="0">
                <a:effectLst/>
              </a:rPr>
              <a:t> du travail.</a:t>
            </a:r>
          </a:p>
          <a:p>
            <a:r>
              <a:rPr lang="en-US" sz="1600" b="1" i="0" dirty="0">
                <a:effectLst/>
              </a:rPr>
              <a:t>Protection </a:t>
            </a:r>
            <a:r>
              <a:rPr lang="en-US" sz="1600" b="1" i="0" dirty="0" err="1">
                <a:effectLst/>
              </a:rPr>
              <a:t>Contre</a:t>
            </a:r>
            <a:r>
              <a:rPr lang="en-US" sz="1600" b="1" i="0" dirty="0">
                <a:effectLst/>
              </a:rPr>
              <a:t> les </a:t>
            </a:r>
            <a:r>
              <a:rPr lang="en-US" sz="1600" b="1" i="0" dirty="0" err="1">
                <a:effectLst/>
              </a:rPr>
              <a:t>Réclamations</a:t>
            </a:r>
            <a:r>
              <a:rPr lang="en-US" sz="1600" b="1" i="0" dirty="0">
                <a:effectLst/>
              </a:rPr>
              <a:t> </a:t>
            </a:r>
            <a:r>
              <a:rPr lang="en-US" sz="1600" b="1" i="0" dirty="0" err="1">
                <a:effectLst/>
              </a:rPr>
              <a:t>Frauduleuses</a:t>
            </a:r>
            <a:r>
              <a:rPr lang="en-US" sz="1600" b="0" i="0" dirty="0">
                <a:effectLst/>
              </a:rPr>
              <a:t> : </a:t>
            </a:r>
            <a:r>
              <a:rPr lang="en-US" sz="1600" b="0" i="0" dirty="0" err="1">
                <a:effectLst/>
              </a:rPr>
              <a:t>Fournit</a:t>
            </a:r>
            <a:r>
              <a:rPr lang="en-US" sz="1600" b="0" i="0" dirty="0">
                <a:effectLst/>
              </a:rPr>
              <a:t> des </a:t>
            </a:r>
            <a:r>
              <a:rPr lang="en-US" sz="1600" b="0" i="0" dirty="0" err="1">
                <a:effectLst/>
              </a:rPr>
              <a:t>preuves</a:t>
            </a:r>
            <a:r>
              <a:rPr lang="en-US" sz="1600" b="0" i="0" dirty="0">
                <a:effectLst/>
              </a:rPr>
              <a:t> pour </a:t>
            </a:r>
            <a:r>
              <a:rPr lang="en-US" sz="1600" b="0" i="0" dirty="0" err="1">
                <a:effectLst/>
              </a:rPr>
              <a:t>défendre</a:t>
            </a:r>
            <a:r>
              <a:rPr lang="en-US" sz="1600" b="0" i="0" dirty="0">
                <a:effectLst/>
              </a:rPr>
              <a:t> </a:t>
            </a:r>
            <a:r>
              <a:rPr lang="en-US" sz="1600" b="0" i="0" dirty="0" err="1">
                <a:effectLst/>
              </a:rPr>
              <a:t>contre</a:t>
            </a:r>
            <a:r>
              <a:rPr lang="en-US" sz="1600" b="0" i="0" dirty="0">
                <a:effectLst/>
              </a:rPr>
              <a:t> les </a:t>
            </a:r>
            <a:r>
              <a:rPr lang="en-US" sz="1600" b="0" i="0" dirty="0" err="1">
                <a:effectLst/>
              </a:rPr>
              <a:t>litiges</a:t>
            </a:r>
            <a:r>
              <a:rPr lang="en-US" sz="1600" b="0" i="0" dirty="0">
                <a:effectLst/>
              </a:rPr>
              <a:t>.</a:t>
            </a:r>
          </a:p>
          <a:p>
            <a:r>
              <a:rPr lang="en-US" sz="1600" b="1" i="0" dirty="0" err="1">
                <a:effectLst/>
              </a:rPr>
              <a:t>Amélioration</a:t>
            </a:r>
            <a:r>
              <a:rPr lang="en-US" sz="1600" b="1" i="0" dirty="0">
                <a:effectLst/>
              </a:rPr>
              <a:t> du Service Client</a:t>
            </a:r>
            <a:r>
              <a:rPr lang="en-US" sz="1600" b="0" i="0" dirty="0">
                <a:effectLst/>
              </a:rPr>
              <a:t> : Aide à </a:t>
            </a:r>
            <a:r>
              <a:rPr lang="en-US" sz="1600" b="0" i="0" dirty="0" err="1">
                <a:effectLst/>
              </a:rPr>
              <a:t>maintenir</a:t>
            </a:r>
            <a:r>
              <a:rPr lang="en-US" sz="1600" b="0" i="0" dirty="0">
                <a:effectLst/>
              </a:rPr>
              <a:t> un haut </a:t>
            </a:r>
            <a:r>
              <a:rPr lang="en-US" sz="1600" b="0" i="0" dirty="0" err="1">
                <a:effectLst/>
              </a:rPr>
              <a:t>niveau</a:t>
            </a:r>
            <a:r>
              <a:rPr lang="en-US" sz="1600" b="0" i="0" dirty="0">
                <a:effectLst/>
              </a:rPr>
              <a:t> de service.</a:t>
            </a:r>
          </a:p>
          <a:p>
            <a:r>
              <a:rPr lang="en-US" sz="1600" b="1" i="0" dirty="0" err="1">
                <a:effectLst/>
              </a:rPr>
              <a:t>Contrôle</a:t>
            </a:r>
            <a:r>
              <a:rPr lang="en-US" sz="1600" b="1" i="0" dirty="0">
                <a:effectLst/>
              </a:rPr>
              <a:t> à Distance</a:t>
            </a:r>
            <a:r>
              <a:rPr lang="en-US" sz="1600" b="0" i="0" dirty="0">
                <a:effectLst/>
              </a:rPr>
              <a:t> : </a:t>
            </a:r>
            <a:r>
              <a:rPr lang="en-US" sz="1600" b="0" i="0" dirty="0" err="1">
                <a:effectLst/>
              </a:rPr>
              <a:t>Permet</a:t>
            </a:r>
            <a:r>
              <a:rPr lang="en-US" sz="1600" b="0" i="0" dirty="0">
                <a:effectLst/>
              </a:rPr>
              <a:t> la surveillance à distance de </a:t>
            </a:r>
            <a:r>
              <a:rPr lang="en-US" sz="1600" b="0" i="0" dirty="0" err="1">
                <a:effectLst/>
              </a:rPr>
              <a:t>l'atelier</a:t>
            </a:r>
            <a:r>
              <a:rPr lang="en-US" sz="1600" b="0" i="0" dirty="0">
                <a:effectLst/>
              </a:rPr>
              <a:t>.</a:t>
            </a:r>
          </a:p>
          <a:p>
            <a:r>
              <a:rPr lang="en-US" sz="1600" b="1" i="0" dirty="0" err="1">
                <a:effectLst/>
              </a:rPr>
              <a:t>Conformité</a:t>
            </a:r>
            <a:r>
              <a:rPr lang="en-US" sz="1600" b="1" i="0" dirty="0">
                <a:effectLst/>
              </a:rPr>
              <a:t> </a:t>
            </a:r>
            <a:r>
              <a:rPr lang="en-US" sz="1600" b="1" i="0" dirty="0" err="1">
                <a:effectLst/>
              </a:rPr>
              <a:t>Réglementaire</a:t>
            </a:r>
            <a:r>
              <a:rPr lang="en-US" sz="1600" b="0" i="0" dirty="0">
                <a:effectLst/>
              </a:rPr>
              <a:t> : </a:t>
            </a:r>
            <a:r>
              <a:rPr lang="en-US" sz="1600" b="0" i="0" dirty="0" err="1">
                <a:effectLst/>
              </a:rPr>
              <a:t>Respecte</a:t>
            </a:r>
            <a:r>
              <a:rPr lang="en-US" sz="1600" b="0" i="0" dirty="0">
                <a:effectLst/>
              </a:rPr>
              <a:t> les exigences </a:t>
            </a:r>
            <a:r>
              <a:rPr lang="en-US" sz="1600" b="0" i="0" dirty="0" err="1">
                <a:effectLst/>
              </a:rPr>
              <a:t>légales</a:t>
            </a:r>
            <a:r>
              <a:rPr lang="en-US" sz="1600" b="0" i="0" dirty="0">
                <a:effectLst/>
              </a:rPr>
              <a:t> de </a:t>
            </a:r>
            <a:r>
              <a:rPr lang="en-US" sz="1600" b="0" i="0" dirty="0" err="1">
                <a:effectLst/>
              </a:rPr>
              <a:t>sécurité</a:t>
            </a:r>
            <a:r>
              <a:rPr lang="en-US" sz="1600" b="0" i="0" dirty="0">
                <a:effectLst/>
              </a:rPr>
              <a:t> et de gestion.</a:t>
            </a:r>
          </a:p>
          <a:p>
            <a:r>
              <a:rPr lang="en-US" sz="1600" b="1" i="0" dirty="0" err="1">
                <a:effectLst/>
              </a:rPr>
              <a:t>Réduction</a:t>
            </a:r>
            <a:r>
              <a:rPr lang="en-US" sz="1600" b="1" i="0" dirty="0">
                <a:effectLst/>
              </a:rPr>
              <a:t> des </a:t>
            </a:r>
            <a:r>
              <a:rPr lang="en-US" sz="1600" b="1" i="0" dirty="0" err="1">
                <a:effectLst/>
              </a:rPr>
              <a:t>Coûts</a:t>
            </a:r>
            <a:r>
              <a:rPr lang="en-US" sz="1600" b="1" i="0" dirty="0">
                <a:effectLst/>
              </a:rPr>
              <a:t> </a:t>
            </a:r>
            <a:r>
              <a:rPr lang="en-US" sz="1600" b="1" i="0" dirty="0" err="1">
                <a:effectLst/>
              </a:rPr>
              <a:t>d'Assurance</a:t>
            </a:r>
            <a:r>
              <a:rPr lang="en-US" sz="1600" b="0" i="0" dirty="0">
                <a:effectLst/>
              </a:rPr>
              <a:t> : </a:t>
            </a:r>
            <a:r>
              <a:rPr lang="en-US" sz="1600" b="0" i="0" dirty="0" err="1">
                <a:effectLst/>
              </a:rPr>
              <a:t>Peut</a:t>
            </a:r>
            <a:r>
              <a:rPr lang="en-US" sz="1600" b="0" i="0" dirty="0">
                <a:effectLst/>
              </a:rPr>
              <a:t> </a:t>
            </a:r>
            <a:r>
              <a:rPr lang="en-US" sz="1600" b="0" i="0" dirty="0" err="1">
                <a:effectLst/>
              </a:rPr>
              <a:t>diminuer</a:t>
            </a:r>
            <a:r>
              <a:rPr lang="en-US" sz="1600" b="0" i="0" dirty="0">
                <a:effectLst/>
              </a:rPr>
              <a:t> les primes </a:t>
            </a:r>
            <a:r>
              <a:rPr lang="en-US" sz="1600" b="0" i="0" dirty="0" err="1">
                <a:effectLst/>
              </a:rPr>
              <a:t>d'assurance</a:t>
            </a:r>
            <a:r>
              <a:rPr lang="en-US" sz="1600" b="0" i="0" dirty="0">
                <a:effectLst/>
              </a:rPr>
              <a:t> grâce à </a:t>
            </a:r>
            <a:r>
              <a:rPr lang="en-US" sz="1600" b="0" i="0" dirty="0" err="1">
                <a:effectLst/>
              </a:rPr>
              <a:t>une</a:t>
            </a:r>
            <a:r>
              <a:rPr lang="en-US" sz="1600" b="0" i="0" dirty="0">
                <a:effectLst/>
              </a:rPr>
              <a:t> </a:t>
            </a:r>
            <a:r>
              <a:rPr lang="en-US" sz="1600" b="0" i="0" dirty="0" err="1">
                <a:effectLst/>
              </a:rPr>
              <a:t>meilleure</a:t>
            </a:r>
            <a:r>
              <a:rPr lang="en-US" sz="1600" b="0" i="0" dirty="0">
                <a:effectLst/>
              </a:rPr>
              <a:t> </a:t>
            </a:r>
            <a:r>
              <a:rPr lang="en-US" sz="1600" b="0" i="0" dirty="0" err="1">
                <a:effectLst/>
              </a:rPr>
              <a:t>sécurité</a:t>
            </a:r>
            <a:r>
              <a:rPr lang="en-US" sz="1600" b="0" i="0" dirty="0">
                <a:effectLst/>
              </a:rPr>
              <a:t>.</a:t>
            </a:r>
          </a:p>
          <a:p>
            <a:r>
              <a:rPr lang="en-US" sz="1600" b="1" i="0" dirty="0" err="1">
                <a:effectLst/>
              </a:rPr>
              <a:t>Prévention</a:t>
            </a:r>
            <a:r>
              <a:rPr lang="en-US" sz="1600" b="1" i="0" dirty="0">
                <a:effectLst/>
              </a:rPr>
              <a:t> des Accidents de Travail</a:t>
            </a:r>
            <a:r>
              <a:rPr lang="en-US" sz="1600" b="0" i="0" dirty="0">
                <a:effectLst/>
              </a:rPr>
              <a:t> : </a:t>
            </a:r>
            <a:r>
              <a:rPr lang="en-US" sz="1600" b="0" i="0" dirty="0" err="1">
                <a:effectLst/>
              </a:rPr>
              <a:t>Identifie</a:t>
            </a:r>
            <a:r>
              <a:rPr lang="en-US" sz="1600" b="0" i="0" dirty="0">
                <a:effectLst/>
              </a:rPr>
              <a:t> et </a:t>
            </a:r>
            <a:r>
              <a:rPr lang="en-US" sz="1600" b="0" i="0" dirty="0" err="1">
                <a:effectLst/>
              </a:rPr>
              <a:t>corrige</a:t>
            </a:r>
            <a:r>
              <a:rPr lang="en-US" sz="1600" b="0" i="0" dirty="0">
                <a:effectLst/>
              </a:rPr>
              <a:t> les pratiques de travail </a:t>
            </a:r>
            <a:r>
              <a:rPr lang="en-US" sz="1600" b="0" i="0" dirty="0" err="1">
                <a:effectLst/>
              </a:rPr>
              <a:t>dangereuses</a:t>
            </a:r>
            <a:r>
              <a:rPr lang="en-US" sz="1600" b="0" i="0" dirty="0">
                <a:effectLst/>
              </a:rPr>
              <a:t>.</a:t>
            </a:r>
          </a:p>
          <a:p>
            <a:r>
              <a:rPr lang="en-US" sz="1600" b="1" i="0" dirty="0">
                <a:effectLst/>
              </a:rPr>
              <a:t>Formation et </a:t>
            </a:r>
            <a:r>
              <a:rPr lang="en-US" sz="1600" b="1" i="0" dirty="0" err="1">
                <a:effectLst/>
              </a:rPr>
              <a:t>Évaluation</a:t>
            </a:r>
            <a:r>
              <a:rPr lang="en-US" sz="1600" b="1" i="0" dirty="0">
                <a:effectLst/>
              </a:rPr>
              <a:t> du Personnel</a:t>
            </a:r>
            <a:r>
              <a:rPr lang="en-US" sz="1600" b="0" i="0" dirty="0">
                <a:effectLst/>
              </a:rPr>
              <a:t> : </a:t>
            </a:r>
            <a:r>
              <a:rPr lang="en-US" sz="1600" b="0" i="0" dirty="0" err="1">
                <a:effectLst/>
              </a:rPr>
              <a:t>Utilisé</a:t>
            </a:r>
            <a:r>
              <a:rPr lang="en-US" sz="1600" b="0" i="0" dirty="0">
                <a:effectLst/>
              </a:rPr>
              <a:t> pour la formation et </a:t>
            </a:r>
            <a:r>
              <a:rPr lang="en-US" sz="1600" b="0" i="0" dirty="0" err="1">
                <a:effectLst/>
              </a:rPr>
              <a:t>l'amélioration</a:t>
            </a:r>
            <a:r>
              <a:rPr lang="en-US" sz="1600" b="0" i="0" dirty="0">
                <a:effectLst/>
              </a:rPr>
              <a:t> des </a:t>
            </a:r>
            <a:r>
              <a:rPr lang="en-US" sz="1600" b="0" i="0" dirty="0" err="1">
                <a:effectLst/>
              </a:rPr>
              <a:t>compétences</a:t>
            </a:r>
            <a:r>
              <a:rPr lang="en-US" sz="1600" b="0" i="0" dirty="0">
                <a:effectLst/>
              </a:rPr>
              <a:t>.</a:t>
            </a:r>
          </a:p>
          <a:p>
            <a:pPr marL="0"/>
            <a:endParaRPr lang="en-US" sz="1600" dirty="0"/>
          </a:p>
        </p:txBody>
      </p:sp>
      <p:sp>
        <p:nvSpPr>
          <p:cNvPr id="3" name="Espace réservé du numéro de diapositive 2">
            <a:extLst>
              <a:ext uri="{FF2B5EF4-FFF2-40B4-BE49-F238E27FC236}">
                <a16:creationId xmlns:a16="http://schemas.microsoft.com/office/drawing/2014/main" id="{10368CD7-2610-9BED-6671-59EBA262D5D2}"/>
              </a:ext>
            </a:extLst>
          </p:cNvPr>
          <p:cNvSpPr>
            <a:spLocks noGrp="1"/>
          </p:cNvSpPr>
          <p:nvPr>
            <p:ph type="sldNum" sz="quarter" idx="12"/>
          </p:nvPr>
        </p:nvSpPr>
        <p:spPr/>
        <p:txBody>
          <a:bodyPr/>
          <a:lstStyle/>
          <a:p>
            <a:fld id="{FECD1ACB-7DD9-48D8-9BFC-19F5B3E56FD0}" type="slidenum">
              <a:rPr lang="fr-FR" smtClean="0"/>
              <a:t>3</a:t>
            </a:fld>
            <a:endParaRPr lang="fr-FR"/>
          </a:p>
        </p:txBody>
      </p:sp>
      <p:sp>
        <p:nvSpPr>
          <p:cNvPr id="4" name="Espace réservé du pied de page 3">
            <a:extLst>
              <a:ext uri="{FF2B5EF4-FFF2-40B4-BE49-F238E27FC236}">
                <a16:creationId xmlns:a16="http://schemas.microsoft.com/office/drawing/2014/main" id="{FF5863B6-A7BB-B2FA-81FA-F3B6EF8BAC69}"/>
              </a:ext>
            </a:extLst>
          </p:cNvPr>
          <p:cNvSpPr>
            <a:spLocks noGrp="1"/>
          </p:cNvSpPr>
          <p:nvPr>
            <p:ph type="ftr" sz="quarter" idx="11"/>
          </p:nvPr>
        </p:nvSpPr>
        <p:spPr/>
        <p:txBody>
          <a:bodyPr/>
          <a:lstStyle/>
          <a:p>
            <a:r>
              <a:rPr lang="fr-FR"/>
              <a:t>C.A.R</a:t>
            </a:r>
          </a:p>
        </p:txBody>
      </p:sp>
    </p:spTree>
    <p:extLst>
      <p:ext uri="{BB962C8B-B14F-4D97-AF65-F5344CB8AC3E}">
        <p14:creationId xmlns:p14="http://schemas.microsoft.com/office/powerpoint/2010/main" val="1286996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circle(in)">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circle(in)">
                                      <p:cBhvr>
                                        <p:cTn id="12" dur="500"/>
                                        <p:tgtEl>
                                          <p:spTgt spid="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circle(in)">
                                      <p:cBhvr>
                                        <p:cTn id="17" dur="500"/>
                                        <p:tgtEl>
                                          <p:spTgt spid="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1">
                                            <p:txEl>
                                              <p:pRg st="3" end="3"/>
                                            </p:txEl>
                                          </p:spTgt>
                                        </p:tgtEl>
                                        <p:attrNameLst>
                                          <p:attrName>style.visibility</p:attrName>
                                        </p:attrNameLst>
                                      </p:cBhvr>
                                      <p:to>
                                        <p:strVal val="visible"/>
                                      </p:to>
                                    </p:set>
                                    <p:animEffect transition="in" filter="circle(in)">
                                      <p:cBhvr>
                                        <p:cTn id="22" dur="500"/>
                                        <p:tgtEl>
                                          <p:spTgt spid="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animEffect transition="in" filter="circle(in)">
                                      <p:cBhvr>
                                        <p:cTn id="27" dur="500"/>
                                        <p:tgtEl>
                                          <p:spTgt spid="2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21">
                                            <p:txEl>
                                              <p:pRg st="5" end="5"/>
                                            </p:txEl>
                                          </p:spTgt>
                                        </p:tgtEl>
                                        <p:attrNameLst>
                                          <p:attrName>style.visibility</p:attrName>
                                        </p:attrNameLst>
                                      </p:cBhvr>
                                      <p:to>
                                        <p:strVal val="visible"/>
                                      </p:to>
                                    </p:set>
                                    <p:animEffect transition="in" filter="circle(in)">
                                      <p:cBhvr>
                                        <p:cTn id="32" dur="500"/>
                                        <p:tgtEl>
                                          <p:spTgt spid="2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21">
                                            <p:txEl>
                                              <p:pRg st="6" end="6"/>
                                            </p:txEl>
                                          </p:spTgt>
                                        </p:tgtEl>
                                        <p:attrNameLst>
                                          <p:attrName>style.visibility</p:attrName>
                                        </p:attrNameLst>
                                      </p:cBhvr>
                                      <p:to>
                                        <p:strVal val="visible"/>
                                      </p:to>
                                    </p:set>
                                    <p:animEffect transition="in" filter="circle(in)">
                                      <p:cBhvr>
                                        <p:cTn id="37" dur="500"/>
                                        <p:tgtEl>
                                          <p:spTgt spid="2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21">
                                            <p:txEl>
                                              <p:pRg st="7" end="7"/>
                                            </p:txEl>
                                          </p:spTgt>
                                        </p:tgtEl>
                                        <p:attrNameLst>
                                          <p:attrName>style.visibility</p:attrName>
                                        </p:attrNameLst>
                                      </p:cBhvr>
                                      <p:to>
                                        <p:strVal val="visible"/>
                                      </p:to>
                                    </p:set>
                                    <p:animEffect transition="in" filter="circle(in)">
                                      <p:cBhvr>
                                        <p:cTn id="42" dur="500"/>
                                        <p:tgtEl>
                                          <p:spTgt spid="2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21">
                                            <p:txEl>
                                              <p:pRg st="8" end="8"/>
                                            </p:txEl>
                                          </p:spTgt>
                                        </p:tgtEl>
                                        <p:attrNameLst>
                                          <p:attrName>style.visibility</p:attrName>
                                        </p:attrNameLst>
                                      </p:cBhvr>
                                      <p:to>
                                        <p:strVal val="visible"/>
                                      </p:to>
                                    </p:set>
                                    <p:animEffect transition="in" filter="circle(in)">
                                      <p:cBhvr>
                                        <p:cTn id="47" dur="500"/>
                                        <p:tgtEl>
                                          <p:spTgt spid="2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21">
                                            <p:txEl>
                                              <p:pRg st="9" end="9"/>
                                            </p:txEl>
                                          </p:spTgt>
                                        </p:tgtEl>
                                        <p:attrNameLst>
                                          <p:attrName>style.visibility</p:attrName>
                                        </p:attrNameLst>
                                      </p:cBhvr>
                                      <p:to>
                                        <p:strVal val="visible"/>
                                      </p:to>
                                    </p:set>
                                    <p:animEffect transition="in" filter="circle(in)">
                                      <p:cBhvr>
                                        <p:cTn id="52" dur="500"/>
                                        <p:tgtEl>
                                          <p:spTgt spid="2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AMERA IP DH-IPC-HFW1320SP-W-0 360B Wi-Fi, - 3.0 Mpx 3... - Caméras - Delta">
            <a:extLst>
              <a:ext uri="{FF2B5EF4-FFF2-40B4-BE49-F238E27FC236}">
                <a16:creationId xmlns:a16="http://schemas.microsoft.com/office/drawing/2014/main" id="{B13E92C1-C557-349A-78C4-A96436D6495F}"/>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49656" r="1"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1EE7B629-1BDB-0C03-5C85-073E15E33DE6}"/>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solidFill>
                  <a:srgbClr val="FFFFFF"/>
                </a:solidFill>
              </a:rPr>
              <a:t>Choix de la </a:t>
            </a:r>
            <a:r>
              <a:rPr lang="en-US" dirty="0" err="1">
                <a:solidFill>
                  <a:srgbClr val="FFFFFF"/>
                </a:solidFill>
              </a:rPr>
              <a:t>Caméra</a:t>
            </a:r>
            <a:endParaRPr lang="en-US" dirty="0">
              <a:solidFill>
                <a:srgbClr val="FFFFFF"/>
              </a:solidFill>
            </a:endParaRPr>
          </a:p>
        </p:txBody>
      </p:sp>
      <p:sp>
        <p:nvSpPr>
          <p:cNvPr id="3" name="Espace réservé du texte 2">
            <a:extLst>
              <a:ext uri="{FF2B5EF4-FFF2-40B4-BE49-F238E27FC236}">
                <a16:creationId xmlns:a16="http://schemas.microsoft.com/office/drawing/2014/main" id="{58E14C2D-3817-C462-DB1A-C8B4DCF42E27}"/>
              </a:ext>
            </a:extLst>
          </p:cNvPr>
          <p:cNvSpPr>
            <a:spLocks noGrp="1"/>
          </p:cNvSpPr>
          <p:nvPr>
            <p:ph type="body" idx="1"/>
          </p:nvPr>
        </p:nvSpPr>
        <p:spPr>
          <a:xfrm>
            <a:off x="838200" y="1825625"/>
            <a:ext cx="10515600" cy="4351338"/>
          </a:xfrm>
        </p:spPr>
        <p:txBody>
          <a:bodyPr vert="horz" lIns="91440" tIns="45720" rIns="91440" bIns="45720" rtlCol="0">
            <a:normAutofit fontScale="92500" lnSpcReduction="20000"/>
          </a:bodyPr>
          <a:lstStyle/>
          <a:p>
            <a:pPr marL="0" indent="0">
              <a:buNone/>
            </a:pPr>
            <a:r>
              <a:rPr lang="en-US" sz="1700" dirty="0">
                <a:solidFill>
                  <a:srgbClr val="FFFFFF"/>
                </a:solidFill>
              </a:rPr>
              <a:t>Pour la </a:t>
            </a:r>
            <a:r>
              <a:rPr lang="en-US" sz="1700" dirty="0" err="1">
                <a:solidFill>
                  <a:srgbClr val="FFFFFF"/>
                </a:solidFill>
              </a:rPr>
              <a:t>caméra</a:t>
            </a:r>
            <a:r>
              <a:rPr lang="en-US" sz="1700" dirty="0">
                <a:solidFill>
                  <a:srgbClr val="FFFFFF"/>
                </a:solidFill>
              </a:rPr>
              <a:t> nous </a:t>
            </a:r>
            <a:r>
              <a:rPr lang="en-US" sz="1700" dirty="0" err="1">
                <a:solidFill>
                  <a:srgbClr val="FFFFFF"/>
                </a:solidFill>
              </a:rPr>
              <a:t>avons</a:t>
            </a:r>
            <a:r>
              <a:rPr lang="en-US" sz="1700" dirty="0">
                <a:solidFill>
                  <a:srgbClr val="FFFFFF"/>
                </a:solidFill>
              </a:rPr>
              <a:t> </a:t>
            </a:r>
            <a:r>
              <a:rPr lang="en-US" sz="1700" dirty="0" err="1">
                <a:solidFill>
                  <a:srgbClr val="FFFFFF"/>
                </a:solidFill>
              </a:rPr>
              <a:t>séléctionné</a:t>
            </a:r>
            <a:r>
              <a:rPr lang="en-US" sz="1700" dirty="0">
                <a:solidFill>
                  <a:srgbClr val="FFFFFF"/>
                </a:solidFill>
              </a:rPr>
              <a:t> la </a:t>
            </a:r>
            <a:r>
              <a:rPr lang="en-US" sz="1700" b="1" dirty="0">
                <a:solidFill>
                  <a:srgbClr val="FFFFFF"/>
                </a:solidFill>
                <a:effectLst/>
              </a:rPr>
              <a:t>IPC-HFW1320S-W </a:t>
            </a:r>
            <a:r>
              <a:rPr lang="en-US" sz="1700" dirty="0">
                <a:solidFill>
                  <a:srgbClr val="FFFFFF"/>
                </a:solidFill>
              </a:rPr>
              <a:t>de la marque Dahua, nous </a:t>
            </a:r>
            <a:r>
              <a:rPr lang="en-US" sz="1700" dirty="0" err="1">
                <a:solidFill>
                  <a:srgbClr val="FFFFFF"/>
                </a:solidFill>
              </a:rPr>
              <a:t>pouvons</a:t>
            </a:r>
            <a:r>
              <a:rPr lang="en-US" sz="1700" dirty="0">
                <a:solidFill>
                  <a:srgbClr val="FFFFFF"/>
                </a:solidFill>
              </a:rPr>
              <a:t> </a:t>
            </a:r>
            <a:r>
              <a:rPr lang="en-US" sz="1700" dirty="0" err="1">
                <a:solidFill>
                  <a:srgbClr val="FFFFFF"/>
                </a:solidFill>
              </a:rPr>
              <a:t>expliquer</a:t>
            </a:r>
            <a:r>
              <a:rPr lang="en-US" sz="1700" dirty="0">
                <a:solidFill>
                  <a:srgbClr val="FFFFFF"/>
                </a:solidFill>
              </a:rPr>
              <a:t> </a:t>
            </a:r>
            <a:r>
              <a:rPr lang="en-US" sz="1700" dirty="0" err="1">
                <a:solidFill>
                  <a:srgbClr val="FFFFFF"/>
                </a:solidFill>
              </a:rPr>
              <a:t>ce</a:t>
            </a:r>
            <a:r>
              <a:rPr lang="en-US" sz="1700" dirty="0">
                <a:solidFill>
                  <a:srgbClr val="FFFFFF"/>
                </a:solidFill>
              </a:rPr>
              <a:t> choix avec        </a:t>
            </a:r>
            <a:r>
              <a:rPr lang="en-US" sz="1700" dirty="0" err="1">
                <a:solidFill>
                  <a:srgbClr val="FFFFFF"/>
                </a:solidFill>
              </a:rPr>
              <a:t>ces</a:t>
            </a:r>
            <a:r>
              <a:rPr lang="en-US" sz="1700" dirty="0">
                <a:solidFill>
                  <a:srgbClr val="FFFFFF"/>
                </a:solidFill>
              </a:rPr>
              <a:t> raisons :</a:t>
            </a:r>
          </a:p>
          <a:p>
            <a:r>
              <a:rPr lang="en-US" sz="1700" b="1" i="0" dirty="0" err="1">
                <a:solidFill>
                  <a:srgbClr val="FFFFFF"/>
                </a:solidFill>
                <a:effectLst/>
              </a:rPr>
              <a:t>Qualité</a:t>
            </a:r>
            <a:r>
              <a:rPr lang="en-US" sz="1700" b="1" i="0" dirty="0">
                <a:solidFill>
                  <a:srgbClr val="FFFFFF"/>
                </a:solidFill>
                <a:effectLst/>
              </a:rPr>
              <a:t> </a:t>
            </a:r>
            <a:r>
              <a:rPr lang="en-US" sz="1700" b="1" i="0" dirty="0" err="1">
                <a:solidFill>
                  <a:srgbClr val="FFFFFF"/>
                </a:solidFill>
                <a:effectLst/>
              </a:rPr>
              <a:t>d'Image</a:t>
            </a:r>
            <a:r>
              <a:rPr lang="en-US" sz="1700" b="0" i="0" dirty="0">
                <a:solidFill>
                  <a:srgbClr val="FFFFFF"/>
                </a:solidFill>
                <a:effectLst/>
              </a:rPr>
              <a:t> : Avec </a:t>
            </a:r>
            <a:r>
              <a:rPr lang="en-US" sz="1700" b="0" i="0" dirty="0" err="1">
                <a:solidFill>
                  <a:srgbClr val="FFFFFF"/>
                </a:solidFill>
                <a:effectLst/>
              </a:rPr>
              <a:t>sa</a:t>
            </a:r>
            <a:r>
              <a:rPr lang="en-US" sz="1700" b="0" i="0" dirty="0">
                <a:solidFill>
                  <a:srgbClr val="FFFFFF"/>
                </a:solidFill>
                <a:effectLst/>
              </a:rPr>
              <a:t> </a:t>
            </a:r>
            <a:r>
              <a:rPr lang="en-US" sz="1700" b="0" i="0" dirty="0" err="1">
                <a:solidFill>
                  <a:srgbClr val="FFFFFF"/>
                </a:solidFill>
                <a:effectLst/>
              </a:rPr>
              <a:t>résolution</a:t>
            </a:r>
            <a:r>
              <a:rPr lang="en-US" sz="1700" b="0" i="0" dirty="0">
                <a:solidFill>
                  <a:srgbClr val="FFFFFF"/>
                </a:solidFill>
                <a:effectLst/>
              </a:rPr>
              <a:t> </a:t>
            </a:r>
            <a:r>
              <a:rPr lang="en-US" sz="1700" b="0" i="0" dirty="0" err="1">
                <a:solidFill>
                  <a:srgbClr val="FFFFFF"/>
                </a:solidFill>
                <a:effectLst/>
              </a:rPr>
              <a:t>allant</a:t>
            </a:r>
            <a:r>
              <a:rPr lang="en-US" sz="1700" b="0" i="0" dirty="0">
                <a:solidFill>
                  <a:srgbClr val="FFFFFF"/>
                </a:solidFill>
                <a:effectLst/>
              </a:rPr>
              <a:t> </a:t>
            </a:r>
            <a:r>
              <a:rPr lang="en-US" sz="1700" b="0" i="0" dirty="0" err="1">
                <a:solidFill>
                  <a:srgbClr val="FFFFFF"/>
                </a:solidFill>
                <a:effectLst/>
              </a:rPr>
              <a:t>jusqu’à</a:t>
            </a:r>
            <a:r>
              <a:rPr lang="en-US" sz="1700" b="0" i="0" dirty="0">
                <a:solidFill>
                  <a:srgbClr val="FFFFFF"/>
                </a:solidFill>
                <a:effectLst/>
              </a:rPr>
              <a:t> </a:t>
            </a:r>
            <a:r>
              <a:rPr lang="en-US" sz="1700" dirty="0">
                <a:solidFill>
                  <a:srgbClr val="FFFFFF"/>
                </a:solidFill>
              </a:rPr>
              <a:t>2304 x 1296</a:t>
            </a:r>
            <a:r>
              <a:rPr lang="en-US" sz="1700" b="0" i="0" dirty="0">
                <a:solidFill>
                  <a:srgbClr val="FFFFFF"/>
                </a:solidFill>
                <a:effectLst/>
              </a:rPr>
              <a:t>, </a:t>
            </a:r>
            <a:r>
              <a:rPr lang="en-US" sz="1700" b="0" i="0" dirty="0" err="1">
                <a:solidFill>
                  <a:srgbClr val="FFFFFF"/>
                </a:solidFill>
                <a:effectLst/>
              </a:rPr>
              <a:t>cette</a:t>
            </a:r>
            <a:r>
              <a:rPr lang="en-US" sz="1700" b="0" i="0" dirty="0">
                <a:solidFill>
                  <a:srgbClr val="FFFFFF"/>
                </a:solidFill>
                <a:effectLst/>
              </a:rPr>
              <a:t> </a:t>
            </a:r>
            <a:r>
              <a:rPr lang="en-US" sz="1700" b="0" i="0" dirty="0" err="1">
                <a:solidFill>
                  <a:srgbClr val="FFFFFF"/>
                </a:solidFill>
                <a:effectLst/>
              </a:rPr>
              <a:t>caméra</a:t>
            </a:r>
            <a:r>
              <a:rPr lang="en-US" sz="1700" b="0" i="0" dirty="0">
                <a:solidFill>
                  <a:srgbClr val="FFFFFF"/>
                </a:solidFill>
                <a:effectLst/>
              </a:rPr>
              <a:t> </a:t>
            </a:r>
            <a:r>
              <a:rPr lang="en-US" sz="1700" b="0" i="0" dirty="0" err="1">
                <a:solidFill>
                  <a:srgbClr val="FFFFFF"/>
                </a:solidFill>
                <a:effectLst/>
              </a:rPr>
              <a:t>fournit</a:t>
            </a:r>
            <a:r>
              <a:rPr lang="en-US" sz="1700" b="0" i="0" dirty="0">
                <a:solidFill>
                  <a:srgbClr val="FFFFFF"/>
                </a:solidFill>
                <a:effectLst/>
              </a:rPr>
              <a:t> des images </a:t>
            </a:r>
            <a:r>
              <a:rPr lang="en-US" sz="1700" b="0" i="0" dirty="0" err="1">
                <a:solidFill>
                  <a:srgbClr val="FFFFFF"/>
                </a:solidFill>
                <a:effectLst/>
              </a:rPr>
              <a:t>claires</a:t>
            </a:r>
            <a:r>
              <a:rPr lang="en-US" sz="1700" b="0" i="0" dirty="0">
                <a:solidFill>
                  <a:srgbClr val="FFFFFF"/>
                </a:solidFill>
                <a:effectLst/>
              </a:rPr>
              <a:t> et </a:t>
            </a:r>
            <a:r>
              <a:rPr lang="en-US" sz="1700" b="0" i="0" dirty="0" err="1">
                <a:solidFill>
                  <a:srgbClr val="FFFFFF"/>
                </a:solidFill>
                <a:effectLst/>
              </a:rPr>
              <a:t>détaillées</a:t>
            </a:r>
            <a:r>
              <a:rPr lang="en-US" sz="1700" b="0" i="0" dirty="0">
                <a:solidFill>
                  <a:srgbClr val="FFFFFF"/>
                </a:solidFill>
                <a:effectLst/>
              </a:rPr>
              <a:t>, </a:t>
            </a:r>
            <a:r>
              <a:rPr lang="en-US" sz="1700" b="0" i="0" dirty="0" err="1">
                <a:solidFill>
                  <a:srgbClr val="FFFFFF"/>
                </a:solidFill>
                <a:effectLst/>
              </a:rPr>
              <a:t>ce</a:t>
            </a:r>
            <a:r>
              <a:rPr lang="en-US" sz="1700" b="0" i="0" dirty="0">
                <a:solidFill>
                  <a:srgbClr val="FFFFFF"/>
                </a:solidFill>
                <a:effectLst/>
              </a:rPr>
              <a:t> qui </a:t>
            </a:r>
            <a:r>
              <a:rPr lang="en-US" sz="1700" b="0" i="0" dirty="0" err="1">
                <a:solidFill>
                  <a:srgbClr val="FFFFFF"/>
                </a:solidFill>
                <a:effectLst/>
              </a:rPr>
              <a:t>est</a:t>
            </a:r>
            <a:r>
              <a:rPr lang="en-US" sz="1700" b="0" i="0" dirty="0">
                <a:solidFill>
                  <a:srgbClr val="FFFFFF"/>
                </a:solidFill>
                <a:effectLst/>
              </a:rPr>
              <a:t> </a:t>
            </a:r>
            <a:r>
              <a:rPr lang="en-US" sz="1700" b="0" i="0" dirty="0" err="1">
                <a:solidFill>
                  <a:srgbClr val="FFFFFF"/>
                </a:solidFill>
                <a:effectLst/>
              </a:rPr>
              <a:t>essentiel</a:t>
            </a:r>
            <a:r>
              <a:rPr lang="en-US" sz="1700" b="0" i="0" dirty="0">
                <a:solidFill>
                  <a:srgbClr val="FFFFFF"/>
                </a:solidFill>
                <a:effectLst/>
              </a:rPr>
              <a:t> pour identifier les visages, les plaques </a:t>
            </a:r>
            <a:r>
              <a:rPr lang="en-US" sz="1700" b="0" i="0" dirty="0" err="1">
                <a:solidFill>
                  <a:srgbClr val="FFFFFF"/>
                </a:solidFill>
                <a:effectLst/>
              </a:rPr>
              <a:t>d'immatriculation</a:t>
            </a:r>
            <a:r>
              <a:rPr lang="en-US" sz="1700" b="0" i="0" dirty="0">
                <a:solidFill>
                  <a:srgbClr val="FFFFFF"/>
                </a:solidFill>
                <a:effectLst/>
              </a:rPr>
              <a:t>, </a:t>
            </a:r>
            <a:r>
              <a:rPr lang="en-US" sz="1700" b="0" i="0" dirty="0" err="1">
                <a:solidFill>
                  <a:srgbClr val="FFFFFF"/>
                </a:solidFill>
                <a:effectLst/>
              </a:rPr>
              <a:t>ou</a:t>
            </a:r>
            <a:r>
              <a:rPr lang="en-US" sz="1700" b="0" i="0" dirty="0">
                <a:solidFill>
                  <a:srgbClr val="FFFFFF"/>
                </a:solidFill>
                <a:effectLst/>
              </a:rPr>
              <a:t> observer des </a:t>
            </a:r>
            <a:r>
              <a:rPr lang="en-US" sz="1700" b="0" i="0" dirty="0" err="1">
                <a:solidFill>
                  <a:srgbClr val="FFFFFF"/>
                </a:solidFill>
                <a:effectLst/>
              </a:rPr>
              <a:t>détails</a:t>
            </a:r>
            <a:r>
              <a:rPr lang="en-US" sz="1700" b="0" i="0" dirty="0">
                <a:solidFill>
                  <a:srgbClr val="FFFFFF"/>
                </a:solidFill>
                <a:effectLst/>
              </a:rPr>
              <a:t> précis dans </a:t>
            </a:r>
            <a:r>
              <a:rPr lang="en-US" sz="1700" b="0" i="0" dirty="0" err="1">
                <a:solidFill>
                  <a:srgbClr val="FFFFFF"/>
                </a:solidFill>
                <a:effectLst/>
              </a:rPr>
              <a:t>l'atelier</a:t>
            </a:r>
            <a:r>
              <a:rPr lang="en-US" sz="1700" b="0" i="0" dirty="0">
                <a:solidFill>
                  <a:srgbClr val="FFFFFF"/>
                </a:solidFill>
                <a:effectLst/>
              </a:rPr>
              <a:t>.</a:t>
            </a:r>
          </a:p>
          <a:p>
            <a:r>
              <a:rPr lang="en-US" sz="1700" b="1" i="0" dirty="0" err="1">
                <a:solidFill>
                  <a:srgbClr val="FFFFFF"/>
                </a:solidFill>
                <a:effectLst/>
              </a:rPr>
              <a:t>Connectivité</a:t>
            </a:r>
            <a:r>
              <a:rPr lang="en-US" sz="1700" b="1" i="0" dirty="0">
                <a:solidFill>
                  <a:srgbClr val="FFFFFF"/>
                </a:solidFill>
                <a:effectLst/>
              </a:rPr>
              <a:t> Wi-Fi</a:t>
            </a:r>
            <a:r>
              <a:rPr lang="en-US" sz="1700" b="0" i="0" dirty="0">
                <a:solidFill>
                  <a:srgbClr val="FFFFFF"/>
                </a:solidFill>
                <a:effectLst/>
              </a:rPr>
              <a:t> : Sa </a:t>
            </a:r>
            <a:r>
              <a:rPr lang="en-US" sz="1700" b="0" i="0" dirty="0" err="1">
                <a:solidFill>
                  <a:srgbClr val="FFFFFF"/>
                </a:solidFill>
                <a:effectLst/>
              </a:rPr>
              <a:t>capacité</a:t>
            </a:r>
            <a:r>
              <a:rPr lang="en-US" sz="1700" b="0" i="0" dirty="0">
                <a:solidFill>
                  <a:srgbClr val="FFFFFF"/>
                </a:solidFill>
                <a:effectLst/>
              </a:rPr>
              <a:t> Wi-Fi </a:t>
            </a:r>
            <a:r>
              <a:rPr lang="en-US" sz="1700" b="0" i="0" dirty="0" err="1">
                <a:solidFill>
                  <a:srgbClr val="FFFFFF"/>
                </a:solidFill>
                <a:effectLst/>
              </a:rPr>
              <a:t>permet</a:t>
            </a:r>
            <a:r>
              <a:rPr lang="en-US" sz="1700" b="0" i="0" dirty="0">
                <a:solidFill>
                  <a:srgbClr val="FFFFFF"/>
                </a:solidFill>
                <a:effectLst/>
              </a:rPr>
              <a:t> </a:t>
            </a:r>
            <a:r>
              <a:rPr lang="en-US" sz="1700" b="0" i="0" dirty="0" err="1">
                <a:solidFill>
                  <a:srgbClr val="FFFFFF"/>
                </a:solidFill>
                <a:effectLst/>
              </a:rPr>
              <a:t>une</a:t>
            </a:r>
            <a:r>
              <a:rPr lang="en-US" sz="1700" b="0" i="0" dirty="0">
                <a:solidFill>
                  <a:srgbClr val="FFFFFF"/>
                </a:solidFill>
                <a:effectLst/>
              </a:rPr>
              <a:t> installation flexible sans </a:t>
            </a:r>
            <a:r>
              <a:rPr lang="en-US" sz="1700" b="0" i="0" dirty="0" err="1">
                <a:solidFill>
                  <a:srgbClr val="FFFFFF"/>
                </a:solidFill>
                <a:effectLst/>
              </a:rPr>
              <a:t>nécessiter</a:t>
            </a:r>
            <a:r>
              <a:rPr lang="en-US" sz="1700" b="0" i="0" dirty="0">
                <a:solidFill>
                  <a:srgbClr val="FFFFFF"/>
                </a:solidFill>
                <a:effectLst/>
              </a:rPr>
              <a:t> de </a:t>
            </a:r>
            <a:r>
              <a:rPr lang="en-US" sz="1700" b="0" i="0" dirty="0" err="1">
                <a:solidFill>
                  <a:srgbClr val="FFFFFF"/>
                </a:solidFill>
                <a:effectLst/>
              </a:rPr>
              <a:t>câblage</a:t>
            </a:r>
            <a:r>
              <a:rPr lang="en-US" sz="1700" b="0" i="0" dirty="0">
                <a:solidFill>
                  <a:srgbClr val="FFFFFF"/>
                </a:solidFill>
                <a:effectLst/>
              </a:rPr>
              <a:t> </a:t>
            </a:r>
            <a:r>
              <a:rPr lang="en-US" sz="1700" b="0" i="0" dirty="0" err="1">
                <a:solidFill>
                  <a:srgbClr val="FFFFFF"/>
                </a:solidFill>
                <a:effectLst/>
              </a:rPr>
              <a:t>complexe</a:t>
            </a:r>
            <a:r>
              <a:rPr lang="en-US" sz="1700" b="0" i="0" dirty="0">
                <a:solidFill>
                  <a:srgbClr val="FFFFFF"/>
                </a:solidFill>
                <a:effectLst/>
              </a:rPr>
              <a:t>, </a:t>
            </a:r>
            <a:r>
              <a:rPr lang="en-US" sz="1700" b="0" i="0" dirty="0" err="1">
                <a:solidFill>
                  <a:srgbClr val="FFFFFF"/>
                </a:solidFill>
                <a:effectLst/>
              </a:rPr>
              <a:t>idéale</a:t>
            </a:r>
            <a:r>
              <a:rPr lang="en-US" sz="1700" b="0" i="0" dirty="0">
                <a:solidFill>
                  <a:srgbClr val="FFFFFF"/>
                </a:solidFill>
                <a:effectLst/>
              </a:rPr>
              <a:t> pour les ateliers </a:t>
            </a:r>
            <a:r>
              <a:rPr lang="en-US" sz="1700" b="0" i="0" dirty="0" err="1">
                <a:solidFill>
                  <a:srgbClr val="FFFFFF"/>
                </a:solidFill>
                <a:effectLst/>
              </a:rPr>
              <a:t>où</a:t>
            </a:r>
            <a:r>
              <a:rPr lang="en-US" sz="1700" b="0" i="0" dirty="0">
                <a:solidFill>
                  <a:srgbClr val="FFFFFF"/>
                </a:solidFill>
                <a:effectLst/>
              </a:rPr>
              <a:t> la configuration des </a:t>
            </a:r>
            <a:r>
              <a:rPr lang="en-US" sz="1700" b="0" i="0" dirty="0" err="1">
                <a:solidFill>
                  <a:srgbClr val="FFFFFF"/>
                </a:solidFill>
                <a:effectLst/>
              </a:rPr>
              <a:t>espaces</a:t>
            </a:r>
            <a:r>
              <a:rPr lang="en-US" sz="1700" b="0" i="0" dirty="0">
                <a:solidFill>
                  <a:srgbClr val="FFFFFF"/>
                </a:solidFill>
                <a:effectLst/>
              </a:rPr>
              <a:t> change </a:t>
            </a:r>
            <a:r>
              <a:rPr lang="en-US" sz="1700" b="0" i="0" dirty="0" err="1">
                <a:solidFill>
                  <a:srgbClr val="FFFFFF"/>
                </a:solidFill>
                <a:effectLst/>
              </a:rPr>
              <a:t>fréquemment</a:t>
            </a:r>
            <a:r>
              <a:rPr lang="en-US" sz="1700" b="0" i="0" dirty="0">
                <a:solidFill>
                  <a:srgbClr val="FFFFFF"/>
                </a:solidFill>
                <a:effectLst/>
              </a:rPr>
              <a:t>.</a:t>
            </a:r>
          </a:p>
          <a:p>
            <a:r>
              <a:rPr lang="en-US" sz="1700" b="1" i="0" dirty="0">
                <a:solidFill>
                  <a:srgbClr val="FFFFFF"/>
                </a:solidFill>
                <a:effectLst/>
              </a:rPr>
              <a:t>Vision Nocturne</a:t>
            </a:r>
            <a:r>
              <a:rPr lang="en-US" sz="1700" b="0" i="0" dirty="0">
                <a:solidFill>
                  <a:srgbClr val="FFFFFF"/>
                </a:solidFill>
                <a:effectLst/>
              </a:rPr>
              <a:t> : La </a:t>
            </a:r>
            <a:r>
              <a:rPr lang="en-US" sz="1700" b="0" i="0" dirty="0" err="1">
                <a:solidFill>
                  <a:srgbClr val="FFFFFF"/>
                </a:solidFill>
                <a:effectLst/>
              </a:rPr>
              <a:t>caméra</a:t>
            </a:r>
            <a:r>
              <a:rPr lang="en-US" sz="1700" b="0" i="0" dirty="0">
                <a:solidFill>
                  <a:srgbClr val="FFFFFF"/>
                </a:solidFill>
                <a:effectLst/>
              </a:rPr>
              <a:t> dispose de </a:t>
            </a:r>
            <a:r>
              <a:rPr lang="en-US" sz="1700" b="0" i="0" dirty="0" err="1">
                <a:solidFill>
                  <a:srgbClr val="FFFFFF"/>
                </a:solidFill>
                <a:effectLst/>
              </a:rPr>
              <a:t>capacités</a:t>
            </a:r>
            <a:r>
              <a:rPr lang="en-US" sz="1700" b="0" i="0" dirty="0">
                <a:solidFill>
                  <a:srgbClr val="FFFFFF"/>
                </a:solidFill>
                <a:effectLst/>
              </a:rPr>
              <a:t> de vision nocturne </a:t>
            </a:r>
            <a:r>
              <a:rPr lang="en-US" sz="1700" b="0" i="0" dirty="0" err="1">
                <a:solidFill>
                  <a:srgbClr val="FFFFFF"/>
                </a:solidFill>
                <a:effectLst/>
              </a:rPr>
              <a:t>jusqu’à</a:t>
            </a:r>
            <a:r>
              <a:rPr lang="en-US" sz="1700" b="0" i="0" dirty="0">
                <a:solidFill>
                  <a:srgbClr val="FFFFFF"/>
                </a:solidFill>
                <a:effectLst/>
              </a:rPr>
              <a:t> 30m, </a:t>
            </a:r>
            <a:r>
              <a:rPr lang="en-US" sz="1700" b="0" i="0" dirty="0" err="1">
                <a:solidFill>
                  <a:srgbClr val="FFFFFF"/>
                </a:solidFill>
                <a:effectLst/>
              </a:rPr>
              <a:t>ce</a:t>
            </a:r>
            <a:r>
              <a:rPr lang="en-US" sz="1700" b="0" i="0" dirty="0">
                <a:solidFill>
                  <a:srgbClr val="FFFFFF"/>
                </a:solidFill>
                <a:effectLst/>
              </a:rPr>
              <a:t> qui </a:t>
            </a:r>
            <a:r>
              <a:rPr lang="en-US" sz="1700" b="0" i="0" dirty="0" err="1">
                <a:solidFill>
                  <a:srgbClr val="FFFFFF"/>
                </a:solidFill>
                <a:effectLst/>
              </a:rPr>
              <a:t>est</a:t>
            </a:r>
            <a:r>
              <a:rPr lang="en-US" sz="1700" b="0" i="0" dirty="0">
                <a:solidFill>
                  <a:srgbClr val="FFFFFF"/>
                </a:solidFill>
                <a:effectLst/>
              </a:rPr>
              <a:t> crucial pour la surveillance 24/7, </a:t>
            </a:r>
            <a:r>
              <a:rPr lang="en-US" sz="1700" b="0" i="0" dirty="0" err="1">
                <a:solidFill>
                  <a:srgbClr val="FFFFFF"/>
                </a:solidFill>
                <a:effectLst/>
              </a:rPr>
              <a:t>même</a:t>
            </a:r>
            <a:r>
              <a:rPr lang="en-US" sz="1700" b="0" i="0" dirty="0">
                <a:solidFill>
                  <a:srgbClr val="FFFFFF"/>
                </a:solidFill>
                <a:effectLst/>
              </a:rPr>
              <a:t> dans des conditions de </a:t>
            </a:r>
            <a:r>
              <a:rPr lang="en-US" sz="1700" b="0" i="0" dirty="0" err="1">
                <a:solidFill>
                  <a:srgbClr val="FFFFFF"/>
                </a:solidFill>
                <a:effectLst/>
              </a:rPr>
              <a:t>faible</a:t>
            </a:r>
            <a:r>
              <a:rPr lang="en-US" sz="1700" b="0" i="0" dirty="0">
                <a:solidFill>
                  <a:srgbClr val="FFFFFF"/>
                </a:solidFill>
                <a:effectLst/>
              </a:rPr>
              <a:t> </a:t>
            </a:r>
            <a:r>
              <a:rPr lang="en-US" sz="1700" b="0" i="0" dirty="0" err="1">
                <a:solidFill>
                  <a:srgbClr val="FFFFFF"/>
                </a:solidFill>
                <a:effectLst/>
              </a:rPr>
              <a:t>luminosité</a:t>
            </a:r>
            <a:r>
              <a:rPr lang="en-US" sz="1700" b="0" i="0" dirty="0">
                <a:solidFill>
                  <a:srgbClr val="FFFFFF"/>
                </a:solidFill>
                <a:effectLst/>
              </a:rPr>
              <a:t>.</a:t>
            </a:r>
          </a:p>
          <a:p>
            <a:r>
              <a:rPr lang="en-US" sz="1700" b="1" i="0" dirty="0" err="1">
                <a:solidFill>
                  <a:srgbClr val="FFFFFF"/>
                </a:solidFill>
                <a:effectLst/>
              </a:rPr>
              <a:t>Détection</a:t>
            </a:r>
            <a:r>
              <a:rPr lang="en-US" sz="1700" b="1" i="0" dirty="0">
                <a:solidFill>
                  <a:srgbClr val="FFFFFF"/>
                </a:solidFill>
                <a:effectLst/>
              </a:rPr>
              <a:t> de </a:t>
            </a:r>
            <a:r>
              <a:rPr lang="en-US" sz="1700" b="1" i="0" dirty="0" err="1">
                <a:solidFill>
                  <a:srgbClr val="FFFFFF"/>
                </a:solidFill>
                <a:effectLst/>
              </a:rPr>
              <a:t>Mouvement</a:t>
            </a:r>
            <a:r>
              <a:rPr lang="en-US" sz="1700" b="0" i="0" dirty="0">
                <a:solidFill>
                  <a:srgbClr val="FFFFFF"/>
                </a:solidFill>
                <a:effectLst/>
              </a:rPr>
              <a:t> : Avec la </a:t>
            </a:r>
            <a:r>
              <a:rPr lang="en-US" sz="1700" b="0" i="0" dirty="0" err="1">
                <a:solidFill>
                  <a:srgbClr val="FFFFFF"/>
                </a:solidFill>
                <a:effectLst/>
              </a:rPr>
              <a:t>détection</a:t>
            </a:r>
            <a:r>
              <a:rPr lang="en-US" sz="1700" b="0" i="0" dirty="0">
                <a:solidFill>
                  <a:srgbClr val="FFFFFF"/>
                </a:solidFill>
                <a:effectLst/>
              </a:rPr>
              <a:t> de </a:t>
            </a:r>
            <a:r>
              <a:rPr lang="en-US" sz="1700" b="0" i="0" dirty="0" err="1">
                <a:solidFill>
                  <a:srgbClr val="FFFFFF"/>
                </a:solidFill>
                <a:effectLst/>
              </a:rPr>
              <a:t>mouvement</a:t>
            </a:r>
            <a:r>
              <a:rPr lang="en-US" sz="1700" b="0" i="0" dirty="0">
                <a:solidFill>
                  <a:srgbClr val="FFFFFF"/>
                </a:solidFill>
                <a:effectLst/>
              </a:rPr>
              <a:t>, la </a:t>
            </a:r>
            <a:r>
              <a:rPr lang="en-US" sz="1700" b="0" i="0" dirty="0" err="1">
                <a:solidFill>
                  <a:srgbClr val="FFFFFF"/>
                </a:solidFill>
                <a:effectLst/>
              </a:rPr>
              <a:t>caméra</a:t>
            </a:r>
            <a:r>
              <a:rPr lang="en-US" sz="1700" b="0" i="0" dirty="0">
                <a:solidFill>
                  <a:srgbClr val="FFFFFF"/>
                </a:solidFill>
                <a:effectLst/>
              </a:rPr>
              <a:t> </a:t>
            </a:r>
            <a:r>
              <a:rPr lang="en-US" sz="1700" b="0" i="0" dirty="0" err="1">
                <a:solidFill>
                  <a:srgbClr val="FFFFFF"/>
                </a:solidFill>
                <a:effectLst/>
              </a:rPr>
              <a:t>peut</a:t>
            </a:r>
            <a:r>
              <a:rPr lang="en-US" sz="1700" b="0" i="0" dirty="0">
                <a:solidFill>
                  <a:srgbClr val="FFFFFF"/>
                </a:solidFill>
                <a:effectLst/>
              </a:rPr>
              <a:t> </a:t>
            </a:r>
            <a:r>
              <a:rPr lang="en-US" sz="1700" b="0" i="0" dirty="0" err="1">
                <a:solidFill>
                  <a:srgbClr val="FFFFFF"/>
                </a:solidFill>
                <a:effectLst/>
              </a:rPr>
              <a:t>envoyer</a:t>
            </a:r>
            <a:r>
              <a:rPr lang="en-US" sz="1700" b="0" i="0" dirty="0">
                <a:solidFill>
                  <a:srgbClr val="FFFFFF"/>
                </a:solidFill>
                <a:effectLst/>
              </a:rPr>
              <a:t> des </a:t>
            </a:r>
            <a:r>
              <a:rPr lang="en-US" sz="1700" b="0" i="0" dirty="0" err="1">
                <a:solidFill>
                  <a:srgbClr val="FFFFFF"/>
                </a:solidFill>
                <a:effectLst/>
              </a:rPr>
              <a:t>alertes</a:t>
            </a:r>
            <a:r>
              <a:rPr lang="en-US" sz="1700" b="0" i="0" dirty="0">
                <a:solidFill>
                  <a:srgbClr val="FFFFFF"/>
                </a:solidFill>
                <a:effectLst/>
              </a:rPr>
              <a:t> </a:t>
            </a:r>
            <a:r>
              <a:rPr lang="en-US" sz="1700" b="0" i="0" dirty="0" err="1">
                <a:solidFill>
                  <a:srgbClr val="FFFFFF"/>
                </a:solidFill>
                <a:effectLst/>
              </a:rPr>
              <a:t>en</a:t>
            </a:r>
            <a:r>
              <a:rPr lang="en-US" sz="1700" b="0" i="0" dirty="0">
                <a:solidFill>
                  <a:srgbClr val="FFFFFF"/>
                </a:solidFill>
                <a:effectLst/>
              </a:rPr>
              <a:t> temps </a:t>
            </a:r>
            <a:r>
              <a:rPr lang="en-US" sz="1700" b="0" i="0" dirty="0" err="1">
                <a:solidFill>
                  <a:srgbClr val="FFFFFF"/>
                </a:solidFill>
                <a:effectLst/>
              </a:rPr>
              <a:t>réel</a:t>
            </a:r>
            <a:r>
              <a:rPr lang="en-US" sz="1700" b="0" i="0" dirty="0">
                <a:solidFill>
                  <a:srgbClr val="FFFFFF"/>
                </a:solidFill>
                <a:effectLst/>
              </a:rPr>
              <a:t> </a:t>
            </a:r>
            <a:r>
              <a:rPr lang="en-US" sz="1700" b="0" i="0" dirty="0" err="1">
                <a:solidFill>
                  <a:srgbClr val="FFFFFF"/>
                </a:solidFill>
                <a:effectLst/>
              </a:rPr>
              <a:t>en</a:t>
            </a:r>
            <a:r>
              <a:rPr lang="en-US" sz="1700" b="0" i="0" dirty="0">
                <a:solidFill>
                  <a:srgbClr val="FFFFFF"/>
                </a:solidFill>
                <a:effectLst/>
              </a:rPr>
              <a:t> </a:t>
            </a:r>
            <a:r>
              <a:rPr lang="en-US" sz="1700" b="0" i="0" dirty="0" err="1">
                <a:solidFill>
                  <a:srgbClr val="FFFFFF"/>
                </a:solidFill>
                <a:effectLst/>
              </a:rPr>
              <a:t>cas</a:t>
            </a:r>
            <a:r>
              <a:rPr lang="en-US" sz="1700" b="0" i="0" dirty="0">
                <a:solidFill>
                  <a:srgbClr val="FFFFFF"/>
                </a:solidFill>
                <a:effectLst/>
              </a:rPr>
              <a:t> </a:t>
            </a:r>
            <a:r>
              <a:rPr lang="en-US" sz="1700" b="0" i="0" dirty="0" err="1">
                <a:solidFill>
                  <a:srgbClr val="FFFFFF"/>
                </a:solidFill>
                <a:effectLst/>
              </a:rPr>
              <a:t>d'activité</a:t>
            </a:r>
            <a:r>
              <a:rPr lang="en-US" sz="1700" b="0" i="0" dirty="0">
                <a:solidFill>
                  <a:srgbClr val="FFFFFF"/>
                </a:solidFill>
                <a:effectLst/>
              </a:rPr>
              <a:t> </a:t>
            </a:r>
            <a:r>
              <a:rPr lang="en-US" sz="1700" b="0" i="0" dirty="0" err="1">
                <a:solidFill>
                  <a:srgbClr val="FFFFFF"/>
                </a:solidFill>
                <a:effectLst/>
              </a:rPr>
              <a:t>suspecte</a:t>
            </a:r>
            <a:r>
              <a:rPr lang="en-US" sz="1700" b="0" i="0" dirty="0">
                <a:solidFill>
                  <a:srgbClr val="FFFFFF"/>
                </a:solidFill>
                <a:effectLst/>
              </a:rPr>
              <a:t>, </a:t>
            </a:r>
            <a:r>
              <a:rPr lang="en-US" sz="1700" b="0" i="0" dirty="0" err="1">
                <a:solidFill>
                  <a:srgbClr val="FFFFFF"/>
                </a:solidFill>
                <a:effectLst/>
              </a:rPr>
              <a:t>augmentant</a:t>
            </a:r>
            <a:r>
              <a:rPr lang="en-US" sz="1700" b="0" i="0" dirty="0">
                <a:solidFill>
                  <a:srgbClr val="FFFFFF"/>
                </a:solidFill>
                <a:effectLst/>
              </a:rPr>
              <a:t> </a:t>
            </a:r>
            <a:r>
              <a:rPr lang="en-US" sz="1700" b="0" i="0" dirty="0" err="1">
                <a:solidFill>
                  <a:srgbClr val="FFFFFF"/>
                </a:solidFill>
                <a:effectLst/>
              </a:rPr>
              <a:t>ainsi</a:t>
            </a:r>
            <a:r>
              <a:rPr lang="en-US" sz="1700" b="0" i="0" dirty="0">
                <a:solidFill>
                  <a:srgbClr val="FFFFFF"/>
                </a:solidFill>
                <a:effectLst/>
              </a:rPr>
              <a:t> la </a:t>
            </a:r>
            <a:r>
              <a:rPr lang="en-US" sz="1700" b="0" i="0" dirty="0" err="1">
                <a:solidFill>
                  <a:srgbClr val="FFFFFF"/>
                </a:solidFill>
                <a:effectLst/>
              </a:rPr>
              <a:t>sécurité</a:t>
            </a:r>
            <a:r>
              <a:rPr lang="en-US" sz="1700" b="0" i="0" dirty="0">
                <a:solidFill>
                  <a:srgbClr val="FFFFFF"/>
                </a:solidFill>
                <a:effectLst/>
              </a:rPr>
              <a:t>.</a:t>
            </a:r>
          </a:p>
          <a:p>
            <a:r>
              <a:rPr lang="en-US" sz="1700" b="1" i="0" dirty="0">
                <a:solidFill>
                  <a:srgbClr val="FFFFFF"/>
                </a:solidFill>
                <a:effectLst/>
              </a:rPr>
              <a:t>Installation </a:t>
            </a:r>
            <a:r>
              <a:rPr lang="en-US" sz="1700" b="1" i="0" dirty="0" err="1">
                <a:solidFill>
                  <a:srgbClr val="FFFFFF"/>
                </a:solidFill>
                <a:effectLst/>
              </a:rPr>
              <a:t>Extérieure</a:t>
            </a:r>
            <a:r>
              <a:rPr lang="en-US" sz="1700" b="0" i="0" dirty="0">
                <a:solidFill>
                  <a:srgbClr val="FFFFFF"/>
                </a:solidFill>
                <a:effectLst/>
              </a:rPr>
              <a:t> : </a:t>
            </a:r>
            <a:r>
              <a:rPr lang="en-US" sz="1700" b="0" i="0" dirty="0" err="1">
                <a:solidFill>
                  <a:srgbClr val="FFFFFF"/>
                </a:solidFill>
                <a:effectLst/>
              </a:rPr>
              <a:t>Conçue</a:t>
            </a:r>
            <a:r>
              <a:rPr lang="en-US" sz="1700" b="0" i="0" dirty="0">
                <a:solidFill>
                  <a:srgbClr val="FFFFFF"/>
                </a:solidFill>
                <a:effectLst/>
              </a:rPr>
              <a:t> pour </a:t>
            </a:r>
            <a:r>
              <a:rPr lang="en-US" sz="1700" b="0" i="0" dirty="0" err="1">
                <a:solidFill>
                  <a:srgbClr val="FFFFFF"/>
                </a:solidFill>
                <a:effectLst/>
              </a:rPr>
              <a:t>résister</a:t>
            </a:r>
            <a:r>
              <a:rPr lang="en-US" sz="1700" b="0" i="0" dirty="0">
                <a:solidFill>
                  <a:srgbClr val="FFFFFF"/>
                </a:solidFill>
                <a:effectLst/>
              </a:rPr>
              <a:t> aux conditions </a:t>
            </a:r>
            <a:r>
              <a:rPr lang="en-US" sz="1700" b="0" i="0" dirty="0" err="1">
                <a:solidFill>
                  <a:srgbClr val="FFFFFF"/>
                </a:solidFill>
                <a:effectLst/>
              </a:rPr>
              <a:t>extérieures</a:t>
            </a:r>
            <a:r>
              <a:rPr lang="en-US" sz="1700" b="0" i="0" dirty="0">
                <a:solidFill>
                  <a:srgbClr val="FFFFFF"/>
                </a:solidFill>
                <a:effectLst/>
              </a:rPr>
              <a:t>, </a:t>
            </a:r>
            <a:r>
              <a:rPr lang="en-US" sz="1700" b="0" i="0" dirty="0" err="1">
                <a:solidFill>
                  <a:srgbClr val="FFFFFF"/>
                </a:solidFill>
                <a:effectLst/>
              </a:rPr>
              <a:t>elle</a:t>
            </a:r>
            <a:r>
              <a:rPr lang="en-US" sz="1700" b="0" i="0" dirty="0">
                <a:solidFill>
                  <a:srgbClr val="FFFFFF"/>
                </a:solidFill>
                <a:effectLst/>
              </a:rPr>
              <a:t> </a:t>
            </a:r>
            <a:r>
              <a:rPr lang="en-US" sz="1700" b="0" i="0" dirty="0" err="1">
                <a:solidFill>
                  <a:srgbClr val="FFFFFF"/>
                </a:solidFill>
                <a:effectLst/>
              </a:rPr>
              <a:t>est</a:t>
            </a:r>
            <a:r>
              <a:rPr lang="en-US" sz="1700" b="0" i="0" dirty="0">
                <a:solidFill>
                  <a:srgbClr val="FFFFFF"/>
                </a:solidFill>
                <a:effectLst/>
              </a:rPr>
              <a:t> </a:t>
            </a:r>
            <a:r>
              <a:rPr lang="en-US" sz="1700" b="0" i="0" dirty="0" err="1">
                <a:solidFill>
                  <a:srgbClr val="FFFFFF"/>
                </a:solidFill>
                <a:effectLst/>
              </a:rPr>
              <a:t>adaptée</a:t>
            </a:r>
            <a:r>
              <a:rPr lang="en-US" sz="1700" b="0" i="0" dirty="0">
                <a:solidFill>
                  <a:srgbClr val="FFFFFF"/>
                </a:solidFill>
                <a:effectLst/>
              </a:rPr>
              <a:t> pour </a:t>
            </a:r>
            <a:r>
              <a:rPr lang="en-US" sz="1700" b="0" i="0" dirty="0" err="1">
                <a:solidFill>
                  <a:srgbClr val="FFFFFF"/>
                </a:solidFill>
                <a:effectLst/>
              </a:rPr>
              <a:t>surveiller</a:t>
            </a:r>
            <a:r>
              <a:rPr lang="en-US" sz="1700" b="0" i="0" dirty="0">
                <a:solidFill>
                  <a:srgbClr val="FFFFFF"/>
                </a:solidFill>
                <a:effectLst/>
              </a:rPr>
              <a:t> les entrées de </a:t>
            </a:r>
            <a:r>
              <a:rPr lang="en-US" sz="1700" b="0" i="0" dirty="0" err="1">
                <a:solidFill>
                  <a:srgbClr val="FFFFFF"/>
                </a:solidFill>
                <a:effectLst/>
              </a:rPr>
              <a:t>l'atelier</a:t>
            </a:r>
            <a:r>
              <a:rPr lang="en-US" sz="1700" b="0" i="0" dirty="0">
                <a:solidFill>
                  <a:srgbClr val="FFFFFF"/>
                </a:solidFill>
                <a:effectLst/>
              </a:rPr>
              <a:t> </a:t>
            </a:r>
            <a:r>
              <a:rPr lang="en-US" sz="1700" b="0" i="0" dirty="0" err="1">
                <a:solidFill>
                  <a:srgbClr val="FFFFFF"/>
                </a:solidFill>
                <a:effectLst/>
              </a:rPr>
              <a:t>ou</a:t>
            </a:r>
            <a:r>
              <a:rPr lang="en-US" sz="1700" b="0" i="0" dirty="0">
                <a:solidFill>
                  <a:srgbClr val="FFFFFF"/>
                </a:solidFill>
                <a:effectLst/>
              </a:rPr>
              <a:t> </a:t>
            </a:r>
            <a:r>
              <a:rPr lang="en-US" sz="1700" b="0" i="0" dirty="0" err="1">
                <a:solidFill>
                  <a:srgbClr val="FFFFFF"/>
                </a:solidFill>
                <a:effectLst/>
              </a:rPr>
              <a:t>d'autres</a:t>
            </a:r>
            <a:r>
              <a:rPr lang="en-US" sz="1700" b="0" i="0" dirty="0">
                <a:solidFill>
                  <a:srgbClr val="FFFFFF"/>
                </a:solidFill>
                <a:effectLst/>
              </a:rPr>
              <a:t> zones </a:t>
            </a:r>
            <a:r>
              <a:rPr lang="en-US" sz="1700" b="0" i="0" dirty="0" err="1">
                <a:solidFill>
                  <a:srgbClr val="FFFFFF"/>
                </a:solidFill>
                <a:effectLst/>
              </a:rPr>
              <a:t>extérieures</a:t>
            </a:r>
            <a:r>
              <a:rPr lang="en-US" sz="1700" b="0" i="0" dirty="0">
                <a:solidFill>
                  <a:srgbClr val="FFFFFF"/>
                </a:solidFill>
                <a:effectLst/>
              </a:rPr>
              <a:t>.</a:t>
            </a:r>
          </a:p>
          <a:p>
            <a:r>
              <a:rPr lang="en-US" sz="1700" b="1" i="0" dirty="0" err="1">
                <a:solidFill>
                  <a:srgbClr val="FFFFFF"/>
                </a:solidFill>
                <a:effectLst/>
              </a:rPr>
              <a:t>Accès</a:t>
            </a:r>
            <a:r>
              <a:rPr lang="en-US" sz="1700" b="1" i="0" dirty="0">
                <a:solidFill>
                  <a:srgbClr val="FFFFFF"/>
                </a:solidFill>
                <a:effectLst/>
              </a:rPr>
              <a:t> à Distance</a:t>
            </a:r>
            <a:r>
              <a:rPr lang="en-US" sz="1700" b="0" i="0" dirty="0">
                <a:solidFill>
                  <a:srgbClr val="FFFFFF"/>
                </a:solidFill>
                <a:effectLst/>
              </a:rPr>
              <a:t> : </a:t>
            </a:r>
            <a:r>
              <a:rPr lang="en-US" sz="1700" b="0" i="0" dirty="0" err="1">
                <a:solidFill>
                  <a:srgbClr val="FFFFFF"/>
                </a:solidFill>
                <a:effectLst/>
              </a:rPr>
              <a:t>L'accès</a:t>
            </a:r>
            <a:r>
              <a:rPr lang="en-US" sz="1700" b="0" i="0" dirty="0">
                <a:solidFill>
                  <a:srgbClr val="FFFFFF"/>
                </a:solidFill>
                <a:effectLst/>
              </a:rPr>
              <a:t> à distance via des applications mobiles </a:t>
            </a:r>
            <a:r>
              <a:rPr lang="en-US" sz="1700" b="0" i="0" dirty="0" err="1">
                <a:solidFill>
                  <a:srgbClr val="FFFFFF"/>
                </a:solidFill>
                <a:effectLst/>
              </a:rPr>
              <a:t>permet</a:t>
            </a:r>
            <a:r>
              <a:rPr lang="en-US" sz="1700" b="0" i="0" dirty="0">
                <a:solidFill>
                  <a:srgbClr val="FFFFFF"/>
                </a:solidFill>
                <a:effectLst/>
              </a:rPr>
              <a:t> aux propriétaires </a:t>
            </a:r>
            <a:r>
              <a:rPr lang="en-US" sz="1700" b="0" i="0" dirty="0" err="1">
                <a:solidFill>
                  <a:srgbClr val="FFFFFF"/>
                </a:solidFill>
                <a:effectLst/>
              </a:rPr>
              <a:t>ou</a:t>
            </a:r>
            <a:r>
              <a:rPr lang="en-US" sz="1700" b="0" i="0" dirty="0">
                <a:solidFill>
                  <a:srgbClr val="FFFFFF"/>
                </a:solidFill>
                <a:effectLst/>
              </a:rPr>
              <a:t> aux </a:t>
            </a:r>
            <a:r>
              <a:rPr lang="en-US" sz="1700" b="0" i="0" dirty="0" err="1">
                <a:solidFill>
                  <a:srgbClr val="FFFFFF"/>
                </a:solidFill>
                <a:effectLst/>
              </a:rPr>
              <a:t>gestionnaires</a:t>
            </a:r>
            <a:r>
              <a:rPr lang="en-US" sz="1700" b="0" i="0" dirty="0">
                <a:solidFill>
                  <a:srgbClr val="FFFFFF"/>
                </a:solidFill>
                <a:effectLst/>
              </a:rPr>
              <a:t> de </a:t>
            </a:r>
            <a:r>
              <a:rPr lang="en-US" sz="1700" b="0" i="0" dirty="0" err="1">
                <a:solidFill>
                  <a:srgbClr val="FFFFFF"/>
                </a:solidFill>
                <a:effectLst/>
              </a:rPr>
              <a:t>l'atelier</a:t>
            </a:r>
            <a:r>
              <a:rPr lang="en-US" sz="1700" b="0" i="0" dirty="0">
                <a:solidFill>
                  <a:srgbClr val="FFFFFF"/>
                </a:solidFill>
                <a:effectLst/>
              </a:rPr>
              <a:t> de </a:t>
            </a:r>
            <a:r>
              <a:rPr lang="en-US" sz="1700" b="0" i="0" dirty="0" err="1">
                <a:solidFill>
                  <a:srgbClr val="FFFFFF"/>
                </a:solidFill>
                <a:effectLst/>
              </a:rPr>
              <a:t>surveiller</a:t>
            </a:r>
            <a:r>
              <a:rPr lang="en-US" sz="1700" b="0" i="0" dirty="0">
                <a:solidFill>
                  <a:srgbClr val="FFFFFF"/>
                </a:solidFill>
                <a:effectLst/>
              </a:rPr>
              <a:t> </a:t>
            </a:r>
            <a:r>
              <a:rPr lang="en-US" sz="1700" b="0" i="0" dirty="0" err="1">
                <a:solidFill>
                  <a:srgbClr val="FFFFFF"/>
                </a:solidFill>
                <a:effectLst/>
              </a:rPr>
              <a:t>leur</a:t>
            </a:r>
            <a:r>
              <a:rPr lang="en-US" sz="1700" b="0" i="0" dirty="0">
                <a:solidFill>
                  <a:srgbClr val="FFFFFF"/>
                </a:solidFill>
                <a:effectLst/>
              </a:rPr>
              <a:t> </a:t>
            </a:r>
            <a:r>
              <a:rPr lang="en-US" sz="1700" b="0" i="0" dirty="0" err="1">
                <a:solidFill>
                  <a:srgbClr val="FFFFFF"/>
                </a:solidFill>
                <a:effectLst/>
              </a:rPr>
              <a:t>entreprise</a:t>
            </a:r>
            <a:r>
              <a:rPr lang="en-US" sz="1700" b="0" i="0" dirty="0">
                <a:solidFill>
                  <a:srgbClr val="FFFFFF"/>
                </a:solidFill>
                <a:effectLst/>
              </a:rPr>
              <a:t> à tout moment et </a:t>
            </a:r>
            <a:r>
              <a:rPr lang="en-US" sz="1700" b="0" i="0" dirty="0" err="1">
                <a:solidFill>
                  <a:srgbClr val="FFFFFF"/>
                </a:solidFill>
                <a:effectLst/>
              </a:rPr>
              <a:t>depuis</a:t>
            </a:r>
            <a:r>
              <a:rPr lang="en-US" sz="1700" b="0" i="0" dirty="0">
                <a:solidFill>
                  <a:srgbClr val="FFFFFF"/>
                </a:solidFill>
                <a:effectLst/>
              </a:rPr>
              <a:t> </a:t>
            </a:r>
            <a:r>
              <a:rPr lang="en-US" sz="1700" b="0" i="0" dirty="0" err="1">
                <a:solidFill>
                  <a:srgbClr val="FFFFFF"/>
                </a:solidFill>
                <a:effectLst/>
              </a:rPr>
              <a:t>n'importe</a:t>
            </a:r>
            <a:r>
              <a:rPr lang="en-US" sz="1700" b="0" i="0" dirty="0">
                <a:solidFill>
                  <a:srgbClr val="FFFFFF"/>
                </a:solidFill>
                <a:effectLst/>
              </a:rPr>
              <a:t> </a:t>
            </a:r>
            <a:r>
              <a:rPr lang="en-US" sz="1700" b="0" i="0" dirty="0" err="1">
                <a:solidFill>
                  <a:srgbClr val="FFFFFF"/>
                </a:solidFill>
                <a:effectLst/>
              </a:rPr>
              <a:t>où</a:t>
            </a:r>
            <a:r>
              <a:rPr lang="en-US" sz="1700" b="0" i="0" dirty="0">
                <a:solidFill>
                  <a:srgbClr val="FFFFFF"/>
                </a:solidFill>
                <a:effectLst/>
              </a:rPr>
              <a:t>.</a:t>
            </a:r>
          </a:p>
          <a:p>
            <a:r>
              <a:rPr lang="en-US" sz="1700" b="1" i="0" dirty="0">
                <a:solidFill>
                  <a:srgbClr val="FFFFFF"/>
                </a:solidFill>
                <a:effectLst/>
              </a:rPr>
              <a:t>Design Compact</a:t>
            </a:r>
            <a:r>
              <a:rPr lang="en-US" sz="1700" b="0" i="0" dirty="0">
                <a:solidFill>
                  <a:srgbClr val="FFFFFF"/>
                </a:solidFill>
                <a:effectLst/>
              </a:rPr>
              <a:t> : Son design compact et </a:t>
            </a:r>
            <a:r>
              <a:rPr lang="en-US" sz="1700" b="0" i="0" dirty="0" err="1">
                <a:solidFill>
                  <a:srgbClr val="FFFFFF"/>
                </a:solidFill>
                <a:effectLst/>
              </a:rPr>
              <a:t>discret</a:t>
            </a:r>
            <a:r>
              <a:rPr lang="en-US" sz="1700" b="0" i="0" dirty="0">
                <a:solidFill>
                  <a:srgbClr val="FFFFFF"/>
                </a:solidFill>
                <a:effectLst/>
              </a:rPr>
              <a:t> </a:t>
            </a:r>
            <a:r>
              <a:rPr lang="en-US" sz="1700" b="0" i="0" dirty="0" err="1">
                <a:solidFill>
                  <a:srgbClr val="FFFFFF"/>
                </a:solidFill>
                <a:effectLst/>
              </a:rPr>
              <a:t>peut</a:t>
            </a:r>
            <a:r>
              <a:rPr lang="en-US" sz="1700" b="0" i="0" dirty="0">
                <a:solidFill>
                  <a:srgbClr val="FFFFFF"/>
                </a:solidFill>
                <a:effectLst/>
              </a:rPr>
              <a:t> </a:t>
            </a:r>
            <a:r>
              <a:rPr lang="en-US" sz="1700" b="0" i="0" dirty="0" err="1">
                <a:solidFill>
                  <a:srgbClr val="FFFFFF"/>
                </a:solidFill>
                <a:effectLst/>
              </a:rPr>
              <a:t>s'intégrer</a:t>
            </a:r>
            <a:r>
              <a:rPr lang="en-US" sz="1700" b="0" i="0" dirty="0">
                <a:solidFill>
                  <a:srgbClr val="FFFFFF"/>
                </a:solidFill>
                <a:effectLst/>
              </a:rPr>
              <a:t> </a:t>
            </a:r>
            <a:r>
              <a:rPr lang="en-US" sz="1700" b="0" i="0" dirty="0" err="1">
                <a:solidFill>
                  <a:srgbClr val="FFFFFF"/>
                </a:solidFill>
                <a:effectLst/>
              </a:rPr>
              <a:t>facilement</a:t>
            </a:r>
            <a:r>
              <a:rPr lang="en-US" sz="1700" b="0" i="0" dirty="0">
                <a:solidFill>
                  <a:srgbClr val="FFFFFF"/>
                </a:solidFill>
                <a:effectLst/>
              </a:rPr>
              <a:t> dans </a:t>
            </a:r>
            <a:r>
              <a:rPr lang="en-US" sz="1700" b="0" i="0" dirty="0" err="1">
                <a:solidFill>
                  <a:srgbClr val="FFFFFF"/>
                </a:solidFill>
                <a:effectLst/>
              </a:rPr>
              <a:t>l'environnement</a:t>
            </a:r>
            <a:r>
              <a:rPr lang="en-US" sz="1700" b="0" i="0" dirty="0">
                <a:solidFill>
                  <a:srgbClr val="FFFFFF"/>
                </a:solidFill>
                <a:effectLst/>
              </a:rPr>
              <a:t> de </a:t>
            </a:r>
            <a:r>
              <a:rPr lang="en-US" sz="1700" b="0" i="0" dirty="0" err="1">
                <a:solidFill>
                  <a:srgbClr val="FFFFFF"/>
                </a:solidFill>
                <a:effectLst/>
              </a:rPr>
              <a:t>l'atelier</a:t>
            </a:r>
            <a:r>
              <a:rPr lang="en-US" sz="1700" b="0" i="0" dirty="0">
                <a:solidFill>
                  <a:srgbClr val="FFFFFF"/>
                </a:solidFill>
                <a:effectLst/>
              </a:rPr>
              <a:t> sans </a:t>
            </a:r>
            <a:r>
              <a:rPr lang="en-US" sz="1700" b="0" i="0" dirty="0" err="1">
                <a:solidFill>
                  <a:srgbClr val="FFFFFF"/>
                </a:solidFill>
                <a:effectLst/>
              </a:rPr>
              <a:t>être</a:t>
            </a:r>
            <a:r>
              <a:rPr lang="en-US" sz="1700" b="0" i="0" dirty="0">
                <a:solidFill>
                  <a:srgbClr val="FFFFFF"/>
                </a:solidFill>
                <a:effectLst/>
              </a:rPr>
              <a:t> trop </a:t>
            </a:r>
            <a:r>
              <a:rPr lang="en-US" sz="1700" b="0" i="0" dirty="0" err="1">
                <a:solidFill>
                  <a:srgbClr val="FFFFFF"/>
                </a:solidFill>
                <a:effectLst/>
              </a:rPr>
              <a:t>intrusif</a:t>
            </a:r>
            <a:r>
              <a:rPr lang="en-US" sz="1700" b="0" i="0" dirty="0">
                <a:solidFill>
                  <a:srgbClr val="FFFFFF"/>
                </a:solidFill>
                <a:effectLst/>
              </a:rPr>
              <a:t>.</a:t>
            </a:r>
          </a:p>
          <a:p>
            <a:r>
              <a:rPr lang="en-US" sz="1700" b="0" i="0" dirty="0" err="1">
                <a:solidFill>
                  <a:srgbClr val="FFFFFF"/>
                </a:solidFill>
                <a:effectLst/>
              </a:rPr>
              <a:t>Ces</a:t>
            </a:r>
            <a:r>
              <a:rPr lang="en-US" sz="1700" b="0" i="0" dirty="0">
                <a:solidFill>
                  <a:srgbClr val="FFFFFF"/>
                </a:solidFill>
                <a:effectLst/>
              </a:rPr>
              <a:t> </a:t>
            </a:r>
            <a:r>
              <a:rPr lang="en-US" sz="1700" b="0" i="0" dirty="0" err="1">
                <a:solidFill>
                  <a:srgbClr val="FFFFFF"/>
                </a:solidFill>
                <a:effectLst/>
              </a:rPr>
              <a:t>caractéristiques</a:t>
            </a:r>
            <a:r>
              <a:rPr lang="en-US" sz="1700" b="0" i="0" dirty="0">
                <a:solidFill>
                  <a:srgbClr val="FFFFFF"/>
                </a:solidFill>
                <a:effectLst/>
              </a:rPr>
              <a:t> </a:t>
            </a:r>
            <a:r>
              <a:rPr lang="en-US" sz="1700" b="0" i="0" dirty="0" err="1">
                <a:solidFill>
                  <a:srgbClr val="FFFFFF"/>
                </a:solidFill>
                <a:effectLst/>
              </a:rPr>
              <a:t>rendent</a:t>
            </a:r>
            <a:r>
              <a:rPr lang="en-US" sz="1700" b="0" i="0" dirty="0">
                <a:solidFill>
                  <a:srgbClr val="FFFFFF"/>
                </a:solidFill>
                <a:effectLst/>
              </a:rPr>
              <a:t> la </a:t>
            </a:r>
            <a:r>
              <a:rPr lang="en-US" sz="1700" b="0" i="0" dirty="0" err="1">
                <a:solidFill>
                  <a:srgbClr val="FFFFFF"/>
                </a:solidFill>
                <a:effectLst/>
              </a:rPr>
              <a:t>caméra</a:t>
            </a:r>
            <a:r>
              <a:rPr lang="en-US" sz="1700" b="0" i="0" dirty="0">
                <a:solidFill>
                  <a:srgbClr val="FFFFFF"/>
                </a:solidFill>
                <a:effectLst/>
              </a:rPr>
              <a:t> IPC-HFW1320S-W </a:t>
            </a:r>
            <a:r>
              <a:rPr lang="en-US" sz="1700" b="0" i="0" dirty="0" err="1">
                <a:solidFill>
                  <a:srgbClr val="FFFFFF"/>
                </a:solidFill>
                <a:effectLst/>
              </a:rPr>
              <a:t>particulièrement</a:t>
            </a:r>
            <a:r>
              <a:rPr lang="en-US" sz="1700" b="0" i="0" dirty="0">
                <a:solidFill>
                  <a:srgbClr val="FFFFFF"/>
                </a:solidFill>
                <a:effectLst/>
              </a:rPr>
              <a:t> </a:t>
            </a:r>
            <a:r>
              <a:rPr lang="en-US" sz="1700" b="0" i="0" dirty="0" err="1">
                <a:solidFill>
                  <a:srgbClr val="FFFFFF"/>
                </a:solidFill>
                <a:effectLst/>
              </a:rPr>
              <a:t>adaptée</a:t>
            </a:r>
            <a:r>
              <a:rPr lang="en-US" sz="1700" b="0" i="0" dirty="0">
                <a:solidFill>
                  <a:srgbClr val="FFFFFF"/>
                </a:solidFill>
                <a:effectLst/>
              </a:rPr>
              <a:t> pour </a:t>
            </a:r>
            <a:r>
              <a:rPr lang="en-US" sz="1700" b="0" i="0" dirty="0" err="1">
                <a:solidFill>
                  <a:srgbClr val="FFFFFF"/>
                </a:solidFill>
                <a:effectLst/>
              </a:rPr>
              <a:t>une</a:t>
            </a:r>
            <a:r>
              <a:rPr lang="en-US" sz="1700" b="0" i="0" dirty="0">
                <a:solidFill>
                  <a:srgbClr val="FFFFFF"/>
                </a:solidFill>
                <a:effectLst/>
              </a:rPr>
              <a:t> </a:t>
            </a:r>
            <a:r>
              <a:rPr lang="en-US" sz="1700" b="0" i="0" dirty="0" err="1">
                <a:solidFill>
                  <a:srgbClr val="FFFFFF"/>
                </a:solidFill>
                <a:effectLst/>
              </a:rPr>
              <a:t>utilisation</a:t>
            </a:r>
            <a:r>
              <a:rPr lang="en-US" sz="1700" b="0" i="0" dirty="0">
                <a:solidFill>
                  <a:srgbClr val="FFFFFF"/>
                </a:solidFill>
                <a:effectLst/>
              </a:rPr>
              <a:t> dans un atelier automobile, </a:t>
            </a:r>
            <a:r>
              <a:rPr lang="en-US" sz="1700" b="0" i="0" dirty="0" err="1">
                <a:solidFill>
                  <a:srgbClr val="FFFFFF"/>
                </a:solidFill>
                <a:effectLst/>
              </a:rPr>
              <a:t>offrant</a:t>
            </a:r>
            <a:r>
              <a:rPr lang="en-US" sz="1700" b="0" i="0" dirty="0">
                <a:solidFill>
                  <a:srgbClr val="FFFFFF"/>
                </a:solidFill>
                <a:effectLst/>
              </a:rPr>
              <a:t> </a:t>
            </a:r>
            <a:r>
              <a:rPr lang="en-US" sz="1700" b="0" i="0" dirty="0" err="1">
                <a:solidFill>
                  <a:srgbClr val="FFFFFF"/>
                </a:solidFill>
                <a:effectLst/>
              </a:rPr>
              <a:t>une</a:t>
            </a:r>
            <a:r>
              <a:rPr lang="en-US" sz="1700" b="0" i="0" dirty="0">
                <a:solidFill>
                  <a:srgbClr val="FFFFFF"/>
                </a:solidFill>
                <a:effectLst/>
              </a:rPr>
              <a:t> solution de surveillance </a:t>
            </a:r>
            <a:r>
              <a:rPr lang="en-US" sz="1700" b="0" i="0" dirty="0" err="1">
                <a:solidFill>
                  <a:srgbClr val="FFFFFF"/>
                </a:solidFill>
                <a:effectLst/>
              </a:rPr>
              <a:t>efficace</a:t>
            </a:r>
            <a:r>
              <a:rPr lang="en-US" sz="1700" b="0" i="0" dirty="0">
                <a:solidFill>
                  <a:srgbClr val="FFFFFF"/>
                </a:solidFill>
                <a:effectLst/>
              </a:rPr>
              <a:t> et flexible.</a:t>
            </a:r>
          </a:p>
          <a:p>
            <a:pPr marL="0"/>
            <a:endParaRPr lang="en-US" sz="1300" b="1" dirty="0">
              <a:solidFill>
                <a:srgbClr val="FFFFFF"/>
              </a:solidFill>
              <a:effectLst/>
            </a:endParaRPr>
          </a:p>
        </p:txBody>
      </p:sp>
      <p:sp>
        <p:nvSpPr>
          <p:cNvPr id="4" name="Espace réservé du numéro de diapositive 3">
            <a:extLst>
              <a:ext uri="{FF2B5EF4-FFF2-40B4-BE49-F238E27FC236}">
                <a16:creationId xmlns:a16="http://schemas.microsoft.com/office/drawing/2014/main" id="{AABF55FD-106C-8820-DAD9-C43635E2B496}"/>
              </a:ext>
            </a:extLst>
          </p:cNvPr>
          <p:cNvSpPr>
            <a:spLocks noGrp="1"/>
          </p:cNvSpPr>
          <p:nvPr>
            <p:ph type="sldNum" sz="quarter" idx="12"/>
          </p:nvPr>
        </p:nvSpPr>
        <p:spPr/>
        <p:txBody>
          <a:bodyPr/>
          <a:lstStyle/>
          <a:p>
            <a:fld id="{FECD1ACB-7DD9-48D8-9BFC-19F5B3E56FD0}" type="slidenum">
              <a:rPr lang="fr-FR" smtClean="0"/>
              <a:t>4</a:t>
            </a:fld>
            <a:endParaRPr lang="fr-FR"/>
          </a:p>
        </p:txBody>
      </p:sp>
      <p:sp>
        <p:nvSpPr>
          <p:cNvPr id="5" name="Espace réservé du pied de page 4">
            <a:extLst>
              <a:ext uri="{FF2B5EF4-FFF2-40B4-BE49-F238E27FC236}">
                <a16:creationId xmlns:a16="http://schemas.microsoft.com/office/drawing/2014/main" id="{B2D20665-2EB7-1CDA-ED29-5C21A5E28749}"/>
              </a:ext>
            </a:extLst>
          </p:cNvPr>
          <p:cNvSpPr>
            <a:spLocks noGrp="1"/>
          </p:cNvSpPr>
          <p:nvPr>
            <p:ph type="ftr" sz="quarter" idx="11"/>
          </p:nvPr>
        </p:nvSpPr>
        <p:spPr/>
        <p:txBody>
          <a:bodyPr/>
          <a:lstStyle/>
          <a:p>
            <a:r>
              <a:rPr lang="fr-FR"/>
              <a:t>C.A.R</a:t>
            </a:r>
          </a:p>
        </p:txBody>
      </p:sp>
    </p:spTree>
    <p:extLst>
      <p:ext uri="{BB962C8B-B14F-4D97-AF65-F5344CB8AC3E}">
        <p14:creationId xmlns:p14="http://schemas.microsoft.com/office/powerpoint/2010/main" val="3655870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i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ircle(in)">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circle(in)">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circle(in)">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circle(in)">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circle(in)">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circle(in)">
                                      <p:cBhvr>
                                        <p:cTn id="5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re 1">
            <a:extLst>
              <a:ext uri="{FF2B5EF4-FFF2-40B4-BE49-F238E27FC236}">
                <a16:creationId xmlns:a16="http://schemas.microsoft.com/office/drawing/2014/main" id="{B42C4AC2-1BBE-EA92-8CF9-087085E7ACA1}"/>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dirty="0">
                <a:solidFill>
                  <a:schemeClr val="bg1"/>
                </a:solidFill>
              </a:rPr>
              <a:t>Emplacement</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Espace réservé du texte 2">
            <a:extLst>
              <a:ext uri="{FF2B5EF4-FFF2-40B4-BE49-F238E27FC236}">
                <a16:creationId xmlns:a16="http://schemas.microsoft.com/office/drawing/2014/main" id="{FE736AC6-8875-CFF5-7001-F423CBDF0701}"/>
              </a:ext>
            </a:extLst>
          </p:cNvPr>
          <p:cNvSpPr>
            <a:spLocks noGrp="1"/>
          </p:cNvSpPr>
          <p:nvPr>
            <p:ph type="body" idx="1"/>
          </p:nvPr>
        </p:nvSpPr>
        <p:spPr>
          <a:xfrm>
            <a:off x="701826" y="2612571"/>
            <a:ext cx="4844045" cy="3796708"/>
          </a:xfrm>
        </p:spPr>
        <p:txBody>
          <a:bodyPr vert="horz" lIns="91440" tIns="45720" rIns="91440" bIns="45720" rtlCol="0">
            <a:normAutofit/>
          </a:bodyPr>
          <a:lstStyle/>
          <a:p>
            <a:pPr marL="0" indent="0">
              <a:buNone/>
            </a:pPr>
            <a:r>
              <a:rPr lang="en-US" dirty="0">
                <a:solidFill>
                  <a:schemeClr val="bg1"/>
                </a:solidFill>
              </a:rPr>
              <a:t>La </a:t>
            </a:r>
            <a:r>
              <a:rPr lang="en-US" dirty="0" err="1">
                <a:solidFill>
                  <a:schemeClr val="bg1"/>
                </a:solidFill>
              </a:rPr>
              <a:t>caméra</a:t>
            </a:r>
            <a:r>
              <a:rPr lang="en-US" dirty="0">
                <a:solidFill>
                  <a:schemeClr val="bg1"/>
                </a:solidFill>
              </a:rPr>
              <a:t> doit </a:t>
            </a:r>
            <a:r>
              <a:rPr lang="en-US" dirty="0" err="1">
                <a:solidFill>
                  <a:schemeClr val="bg1"/>
                </a:solidFill>
              </a:rPr>
              <a:t>pouvoir</a:t>
            </a:r>
            <a:r>
              <a:rPr lang="en-US" dirty="0">
                <a:solidFill>
                  <a:schemeClr val="bg1"/>
                </a:solidFill>
              </a:rPr>
              <a:t> </a:t>
            </a:r>
            <a:r>
              <a:rPr lang="en-US" dirty="0" err="1">
                <a:solidFill>
                  <a:schemeClr val="bg1"/>
                </a:solidFill>
              </a:rPr>
              <a:t>filmer</a:t>
            </a:r>
            <a:r>
              <a:rPr lang="en-US" dirty="0">
                <a:solidFill>
                  <a:schemeClr val="bg1"/>
                </a:solidFill>
              </a:rPr>
              <a:t> </a:t>
            </a:r>
            <a:r>
              <a:rPr lang="en-US" dirty="0" err="1">
                <a:solidFill>
                  <a:schemeClr val="bg1"/>
                </a:solidFill>
              </a:rPr>
              <a:t>l’atelier</a:t>
            </a:r>
            <a:r>
              <a:rPr lang="en-US" dirty="0">
                <a:solidFill>
                  <a:schemeClr val="bg1"/>
                </a:solidFill>
              </a:rPr>
              <a:t> dans son ensemble </a:t>
            </a:r>
            <a:r>
              <a:rPr lang="en-US" dirty="0" err="1">
                <a:solidFill>
                  <a:schemeClr val="bg1"/>
                </a:solidFill>
              </a:rPr>
              <a:t>ainsi</a:t>
            </a:r>
            <a:r>
              <a:rPr lang="en-US" dirty="0">
                <a:solidFill>
                  <a:schemeClr val="bg1"/>
                </a:solidFill>
              </a:rPr>
              <a:t> que la sortie de </a:t>
            </a:r>
            <a:r>
              <a:rPr lang="en-US" dirty="0" err="1">
                <a:solidFill>
                  <a:schemeClr val="bg1"/>
                </a:solidFill>
              </a:rPr>
              <a:t>celui</a:t>
            </a:r>
            <a:r>
              <a:rPr lang="en-US" dirty="0">
                <a:solidFill>
                  <a:schemeClr val="bg1"/>
                </a:solidFill>
              </a:rPr>
              <a:t>-ci, pour </a:t>
            </a:r>
            <a:r>
              <a:rPr lang="en-US" dirty="0" err="1">
                <a:solidFill>
                  <a:schemeClr val="bg1"/>
                </a:solidFill>
              </a:rPr>
              <a:t>cela</a:t>
            </a:r>
            <a:r>
              <a:rPr lang="en-US" dirty="0">
                <a:solidFill>
                  <a:schemeClr val="bg1"/>
                </a:solidFill>
              </a:rPr>
              <a:t> il a </a:t>
            </a:r>
            <a:r>
              <a:rPr lang="en-US" dirty="0" err="1">
                <a:solidFill>
                  <a:schemeClr val="bg1"/>
                </a:solidFill>
              </a:rPr>
              <a:t>été</a:t>
            </a:r>
            <a:r>
              <a:rPr lang="en-US" dirty="0">
                <a:solidFill>
                  <a:schemeClr val="bg1"/>
                </a:solidFill>
              </a:rPr>
              <a:t> </a:t>
            </a:r>
            <a:r>
              <a:rPr lang="en-US" dirty="0" err="1">
                <a:solidFill>
                  <a:schemeClr val="bg1"/>
                </a:solidFill>
              </a:rPr>
              <a:t>choisi</a:t>
            </a:r>
            <a:r>
              <a:rPr lang="en-US" dirty="0">
                <a:solidFill>
                  <a:schemeClr val="bg1"/>
                </a:solidFill>
              </a:rPr>
              <a:t> de placer la </a:t>
            </a:r>
            <a:r>
              <a:rPr lang="en-US" dirty="0" err="1">
                <a:solidFill>
                  <a:schemeClr val="bg1"/>
                </a:solidFill>
              </a:rPr>
              <a:t>caméra</a:t>
            </a:r>
            <a:r>
              <a:rPr lang="en-US" dirty="0">
                <a:solidFill>
                  <a:schemeClr val="bg1"/>
                </a:solidFill>
              </a:rPr>
              <a:t> au-dessus de </a:t>
            </a:r>
            <a:r>
              <a:rPr lang="en-US" dirty="0" err="1">
                <a:solidFill>
                  <a:schemeClr val="bg1"/>
                </a:solidFill>
              </a:rPr>
              <a:t>cette</a:t>
            </a:r>
            <a:r>
              <a:rPr lang="en-US" dirty="0">
                <a:solidFill>
                  <a:schemeClr val="bg1"/>
                </a:solidFill>
              </a:rPr>
              <a:t> </a:t>
            </a:r>
            <a:r>
              <a:rPr lang="en-US" dirty="0" err="1">
                <a:solidFill>
                  <a:schemeClr val="bg1"/>
                </a:solidFill>
              </a:rPr>
              <a:t>porte</a:t>
            </a:r>
            <a:r>
              <a:rPr lang="en-US" dirty="0">
                <a:solidFill>
                  <a:schemeClr val="bg1"/>
                </a:solidFill>
              </a:rPr>
              <a:t> sur le point rouge.</a:t>
            </a:r>
          </a:p>
          <a:p>
            <a:pPr marL="0"/>
            <a:endParaRPr lang="en-US" sz="2000" dirty="0">
              <a:solidFill>
                <a:schemeClr val="bg1"/>
              </a:solidFill>
            </a:endParaRP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Image 4" descr="Une image contenant texte, intérieur, mur, réfrigérateur&#10;&#10;Description générée automatiquement">
            <a:extLst>
              <a:ext uri="{FF2B5EF4-FFF2-40B4-BE49-F238E27FC236}">
                <a16:creationId xmlns:a16="http://schemas.microsoft.com/office/drawing/2014/main" id="{030AD4BB-2CA2-681B-19D3-C8FF0F68BEBF}"/>
              </a:ext>
            </a:extLst>
          </p:cNvPr>
          <p:cNvPicPr>
            <a:picLocks noChangeAspect="1"/>
          </p:cNvPicPr>
          <p:nvPr/>
        </p:nvPicPr>
        <p:blipFill rotWithShape="1">
          <a:blip r:embed="rId2">
            <a:extLst>
              <a:ext uri="{28A0092B-C50C-407E-A947-70E740481C1C}">
                <a14:useLocalDpi xmlns:a14="http://schemas.microsoft.com/office/drawing/2010/main" val="0"/>
              </a:ext>
            </a:extLst>
          </a:blip>
          <a:srcRect t="9231" r="-3" b="-3"/>
          <a:stretch/>
        </p:blipFill>
        <p:spPr>
          <a:xfrm>
            <a:off x="6525453" y="10"/>
            <a:ext cx="5666547" cy="6857990"/>
          </a:xfrm>
          <a:prstGeom prst="rect">
            <a:avLst/>
          </a:prstGeom>
        </p:spPr>
      </p:pic>
      <p:sp>
        <p:nvSpPr>
          <p:cNvPr id="8" name="Organigramme : Connecteur 7">
            <a:extLst>
              <a:ext uri="{FF2B5EF4-FFF2-40B4-BE49-F238E27FC236}">
                <a16:creationId xmlns:a16="http://schemas.microsoft.com/office/drawing/2014/main" id="{1C616279-DA8A-6764-7D13-0204A297CF1B}"/>
              </a:ext>
            </a:extLst>
          </p:cNvPr>
          <p:cNvSpPr/>
          <p:nvPr/>
        </p:nvSpPr>
        <p:spPr>
          <a:xfrm>
            <a:off x="8778001" y="1061546"/>
            <a:ext cx="169355" cy="151200"/>
          </a:xfrm>
          <a:prstGeom prst="flowChartConnector">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Espace réservé du numéro de diapositive 3">
            <a:extLst>
              <a:ext uri="{FF2B5EF4-FFF2-40B4-BE49-F238E27FC236}">
                <a16:creationId xmlns:a16="http://schemas.microsoft.com/office/drawing/2014/main" id="{3A7E20AC-91EA-6FCA-98FD-3585A87E4F25}"/>
              </a:ext>
            </a:extLst>
          </p:cNvPr>
          <p:cNvSpPr>
            <a:spLocks noGrp="1"/>
          </p:cNvSpPr>
          <p:nvPr>
            <p:ph type="sldNum" sz="quarter" idx="12"/>
          </p:nvPr>
        </p:nvSpPr>
        <p:spPr/>
        <p:txBody>
          <a:bodyPr/>
          <a:lstStyle/>
          <a:p>
            <a:fld id="{FECD1ACB-7DD9-48D8-9BFC-19F5B3E56FD0}" type="slidenum">
              <a:rPr lang="fr-FR" smtClean="0"/>
              <a:t>5</a:t>
            </a:fld>
            <a:endParaRPr lang="fr-FR"/>
          </a:p>
        </p:txBody>
      </p:sp>
      <p:sp>
        <p:nvSpPr>
          <p:cNvPr id="6" name="Espace réservé du pied de page 5">
            <a:extLst>
              <a:ext uri="{FF2B5EF4-FFF2-40B4-BE49-F238E27FC236}">
                <a16:creationId xmlns:a16="http://schemas.microsoft.com/office/drawing/2014/main" id="{6AA0F3B7-810E-0680-02D7-CDAF841626D4}"/>
              </a:ext>
            </a:extLst>
          </p:cNvPr>
          <p:cNvSpPr>
            <a:spLocks noGrp="1"/>
          </p:cNvSpPr>
          <p:nvPr>
            <p:ph type="ftr" sz="quarter" idx="11"/>
          </p:nvPr>
        </p:nvSpPr>
        <p:spPr/>
        <p:txBody>
          <a:bodyPr/>
          <a:lstStyle/>
          <a:p>
            <a:r>
              <a:rPr lang="fr-FR"/>
              <a:t>C.A.R</a:t>
            </a:r>
          </a:p>
        </p:txBody>
      </p:sp>
    </p:spTree>
    <p:extLst>
      <p:ext uri="{BB962C8B-B14F-4D97-AF65-F5344CB8AC3E}">
        <p14:creationId xmlns:p14="http://schemas.microsoft.com/office/powerpoint/2010/main" val="23243572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re 1">
            <a:extLst>
              <a:ext uri="{FF2B5EF4-FFF2-40B4-BE49-F238E27FC236}">
                <a16:creationId xmlns:a16="http://schemas.microsoft.com/office/drawing/2014/main" id="{6C70D83B-634F-228B-846D-C9ABA9999760}"/>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kern="1200" dirty="0">
                <a:solidFill>
                  <a:schemeClr val="bg1"/>
                </a:solidFill>
                <a:latin typeface="+mj-lt"/>
                <a:ea typeface="+mj-ea"/>
                <a:cs typeface="+mj-cs"/>
              </a:rPr>
              <a:t>Champ de vision de la </a:t>
            </a:r>
            <a:r>
              <a:rPr lang="en-US" sz="3800" kern="1200" dirty="0" err="1">
                <a:solidFill>
                  <a:schemeClr val="bg1"/>
                </a:solidFill>
                <a:latin typeface="+mj-lt"/>
                <a:ea typeface="+mj-ea"/>
                <a:cs typeface="+mj-cs"/>
              </a:rPr>
              <a:t>caméra</a:t>
            </a:r>
            <a:endParaRPr lang="en-US" sz="3800" kern="1200" dirty="0">
              <a:solidFill>
                <a:schemeClr val="bg1"/>
              </a:solidFill>
              <a:latin typeface="+mj-lt"/>
              <a:ea typeface="+mj-ea"/>
              <a:cs typeface="+mj-cs"/>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Espace réservé du texte 2">
            <a:extLst>
              <a:ext uri="{FF2B5EF4-FFF2-40B4-BE49-F238E27FC236}">
                <a16:creationId xmlns:a16="http://schemas.microsoft.com/office/drawing/2014/main" id="{D409ACEE-75F8-E252-C9B9-06BB916872D2}"/>
              </a:ext>
            </a:extLst>
          </p:cNvPr>
          <p:cNvSpPr>
            <a:spLocks noGrp="1"/>
          </p:cNvSpPr>
          <p:nvPr>
            <p:ph type="body" idx="1"/>
          </p:nvPr>
        </p:nvSpPr>
        <p:spPr>
          <a:xfrm>
            <a:off x="897769" y="1909192"/>
            <a:ext cx="4586513" cy="3647710"/>
          </a:xfrm>
        </p:spPr>
        <p:txBody>
          <a:bodyPr vert="horz" lIns="91440" tIns="45720" rIns="91440" bIns="45720" rtlCol="0">
            <a:normAutofit/>
          </a:bodyPr>
          <a:lstStyle/>
          <a:p>
            <a:pPr marL="0" indent="0">
              <a:buNone/>
            </a:pPr>
            <a:r>
              <a:rPr lang="en-US" dirty="0">
                <a:solidFill>
                  <a:schemeClr val="bg1"/>
                </a:solidFill>
              </a:rPr>
              <a:t>La </a:t>
            </a:r>
            <a:r>
              <a:rPr lang="en-US" dirty="0" err="1">
                <a:solidFill>
                  <a:schemeClr val="bg1"/>
                </a:solidFill>
              </a:rPr>
              <a:t>caméra</a:t>
            </a:r>
            <a:r>
              <a:rPr lang="en-US" dirty="0">
                <a:solidFill>
                  <a:schemeClr val="bg1"/>
                </a:solidFill>
              </a:rPr>
              <a:t> doit </a:t>
            </a:r>
            <a:r>
              <a:rPr lang="en-US" dirty="0" err="1">
                <a:solidFill>
                  <a:schemeClr val="bg1"/>
                </a:solidFill>
              </a:rPr>
              <a:t>pouvoir</a:t>
            </a:r>
            <a:r>
              <a:rPr lang="en-US" dirty="0">
                <a:solidFill>
                  <a:schemeClr val="bg1"/>
                </a:solidFill>
              </a:rPr>
              <a:t> </a:t>
            </a:r>
            <a:r>
              <a:rPr lang="en-US" dirty="0" err="1">
                <a:solidFill>
                  <a:schemeClr val="bg1"/>
                </a:solidFill>
              </a:rPr>
              <a:t>voir</a:t>
            </a:r>
            <a:r>
              <a:rPr lang="en-US" dirty="0">
                <a:solidFill>
                  <a:schemeClr val="bg1"/>
                </a:solidFill>
              </a:rPr>
              <a:t> </a:t>
            </a:r>
            <a:r>
              <a:rPr lang="en-US" dirty="0" err="1">
                <a:solidFill>
                  <a:schemeClr val="bg1"/>
                </a:solidFill>
              </a:rPr>
              <a:t>l’atelier</a:t>
            </a:r>
            <a:r>
              <a:rPr lang="en-US" dirty="0">
                <a:solidFill>
                  <a:schemeClr val="bg1"/>
                </a:solidFill>
              </a:rPr>
              <a:t> dans </a:t>
            </a:r>
            <a:r>
              <a:rPr lang="en-US" dirty="0" err="1">
                <a:solidFill>
                  <a:schemeClr val="bg1"/>
                </a:solidFill>
              </a:rPr>
              <a:t>sa</a:t>
            </a:r>
            <a:r>
              <a:rPr lang="en-US" dirty="0">
                <a:solidFill>
                  <a:schemeClr val="bg1"/>
                </a:solidFill>
              </a:rPr>
              <a:t> </a:t>
            </a:r>
            <a:r>
              <a:rPr lang="en-US" dirty="0" err="1">
                <a:solidFill>
                  <a:schemeClr val="bg1"/>
                </a:solidFill>
              </a:rPr>
              <a:t>globalité</a:t>
            </a:r>
            <a:r>
              <a:rPr lang="en-US" dirty="0">
                <a:solidFill>
                  <a:schemeClr val="bg1"/>
                </a:solidFill>
              </a:rPr>
              <a:t> </a:t>
            </a:r>
            <a:r>
              <a:rPr lang="en-US" dirty="0" err="1">
                <a:solidFill>
                  <a:schemeClr val="bg1"/>
                </a:solidFill>
              </a:rPr>
              <a:t>ainsi</a:t>
            </a:r>
            <a:r>
              <a:rPr lang="en-US" dirty="0">
                <a:solidFill>
                  <a:schemeClr val="bg1"/>
                </a:solidFill>
              </a:rPr>
              <a:t> que </a:t>
            </a:r>
            <a:r>
              <a:rPr lang="en-US" dirty="0" err="1">
                <a:solidFill>
                  <a:schemeClr val="bg1"/>
                </a:solidFill>
              </a:rPr>
              <a:t>sa</a:t>
            </a:r>
            <a:r>
              <a:rPr lang="en-US" dirty="0">
                <a:solidFill>
                  <a:schemeClr val="bg1"/>
                </a:solidFill>
              </a:rPr>
              <a:t> sortie, avec </a:t>
            </a:r>
            <a:r>
              <a:rPr lang="en-US" dirty="0" err="1">
                <a:solidFill>
                  <a:schemeClr val="bg1"/>
                </a:solidFill>
              </a:rPr>
              <a:t>l’emplacement</a:t>
            </a:r>
            <a:r>
              <a:rPr lang="en-US" dirty="0">
                <a:solidFill>
                  <a:schemeClr val="bg1"/>
                </a:solidFill>
              </a:rPr>
              <a:t> </a:t>
            </a:r>
            <a:r>
              <a:rPr lang="en-US" dirty="0" err="1">
                <a:solidFill>
                  <a:schemeClr val="bg1"/>
                </a:solidFill>
              </a:rPr>
              <a:t>montré</a:t>
            </a:r>
            <a:r>
              <a:rPr lang="en-US" dirty="0">
                <a:solidFill>
                  <a:schemeClr val="bg1"/>
                </a:solidFill>
              </a:rPr>
              <a:t> </a:t>
            </a:r>
            <a:r>
              <a:rPr lang="en-US" dirty="0" err="1">
                <a:solidFill>
                  <a:schemeClr val="bg1"/>
                </a:solidFill>
              </a:rPr>
              <a:t>précédemment</a:t>
            </a:r>
            <a:r>
              <a:rPr lang="en-US" dirty="0">
                <a:solidFill>
                  <a:schemeClr val="bg1"/>
                </a:solidFill>
              </a:rPr>
              <a:t> on </a:t>
            </a:r>
            <a:r>
              <a:rPr lang="en-US" dirty="0" err="1">
                <a:solidFill>
                  <a:schemeClr val="bg1"/>
                </a:solidFill>
              </a:rPr>
              <a:t>obtient</a:t>
            </a:r>
            <a:r>
              <a:rPr lang="en-US" dirty="0">
                <a:solidFill>
                  <a:schemeClr val="bg1"/>
                </a:solidFill>
              </a:rPr>
              <a:t> </a:t>
            </a:r>
            <a:r>
              <a:rPr lang="en-US" dirty="0" err="1">
                <a:solidFill>
                  <a:schemeClr val="bg1"/>
                </a:solidFill>
              </a:rPr>
              <a:t>ce</a:t>
            </a:r>
            <a:r>
              <a:rPr lang="en-US" dirty="0">
                <a:solidFill>
                  <a:schemeClr val="bg1"/>
                </a:solidFill>
              </a:rPr>
              <a:t> champ de vision (image de </a:t>
            </a:r>
            <a:r>
              <a:rPr lang="en-US" dirty="0" err="1">
                <a:solidFill>
                  <a:schemeClr val="bg1"/>
                </a:solidFill>
              </a:rPr>
              <a:t>démonstration</a:t>
            </a:r>
            <a:r>
              <a:rPr lang="en-US" dirty="0">
                <a:solidFill>
                  <a:schemeClr val="bg1"/>
                </a:solidFill>
              </a:rPr>
              <a:t>).</a:t>
            </a:r>
          </a:p>
          <a:p>
            <a:pPr marL="0"/>
            <a:endParaRPr lang="en-US" sz="2000" dirty="0">
              <a:solidFill>
                <a:schemeClr val="bg1"/>
              </a:solidFill>
            </a:endParaRP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Image 4" descr="Une image contenant plafond, voiture, intérieur, bâtiment&#10;&#10;Description générée automatiquement">
            <a:extLst>
              <a:ext uri="{FF2B5EF4-FFF2-40B4-BE49-F238E27FC236}">
                <a16:creationId xmlns:a16="http://schemas.microsoft.com/office/drawing/2014/main" id="{E1A871F8-4B87-B9B0-1823-0FD6BCC640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5453" y="1304045"/>
            <a:ext cx="5666547" cy="4249910"/>
          </a:xfrm>
          <a:prstGeom prst="rect">
            <a:avLst/>
          </a:prstGeom>
        </p:spPr>
      </p:pic>
      <p:sp>
        <p:nvSpPr>
          <p:cNvPr id="4" name="Espace réservé du numéro de diapositive 3">
            <a:extLst>
              <a:ext uri="{FF2B5EF4-FFF2-40B4-BE49-F238E27FC236}">
                <a16:creationId xmlns:a16="http://schemas.microsoft.com/office/drawing/2014/main" id="{1B87C276-C69E-74BB-4481-836AC2B66812}"/>
              </a:ext>
            </a:extLst>
          </p:cNvPr>
          <p:cNvSpPr>
            <a:spLocks noGrp="1"/>
          </p:cNvSpPr>
          <p:nvPr>
            <p:ph type="sldNum" sz="quarter" idx="12"/>
          </p:nvPr>
        </p:nvSpPr>
        <p:spPr/>
        <p:txBody>
          <a:bodyPr/>
          <a:lstStyle/>
          <a:p>
            <a:fld id="{FECD1ACB-7DD9-48D8-9BFC-19F5B3E56FD0}" type="slidenum">
              <a:rPr lang="fr-FR" smtClean="0"/>
              <a:t>6</a:t>
            </a:fld>
            <a:endParaRPr lang="fr-FR"/>
          </a:p>
        </p:txBody>
      </p:sp>
      <p:sp>
        <p:nvSpPr>
          <p:cNvPr id="6" name="Espace réservé du pied de page 5">
            <a:extLst>
              <a:ext uri="{FF2B5EF4-FFF2-40B4-BE49-F238E27FC236}">
                <a16:creationId xmlns:a16="http://schemas.microsoft.com/office/drawing/2014/main" id="{CAB53ECE-907C-C968-41C9-D27956282200}"/>
              </a:ext>
            </a:extLst>
          </p:cNvPr>
          <p:cNvSpPr>
            <a:spLocks noGrp="1"/>
          </p:cNvSpPr>
          <p:nvPr>
            <p:ph type="ftr" sz="quarter" idx="11"/>
          </p:nvPr>
        </p:nvSpPr>
        <p:spPr/>
        <p:txBody>
          <a:bodyPr/>
          <a:lstStyle/>
          <a:p>
            <a:r>
              <a:rPr lang="fr-FR"/>
              <a:t>C.A.R</a:t>
            </a:r>
          </a:p>
        </p:txBody>
      </p:sp>
    </p:spTree>
    <p:extLst>
      <p:ext uri="{BB962C8B-B14F-4D97-AF65-F5344CB8AC3E}">
        <p14:creationId xmlns:p14="http://schemas.microsoft.com/office/powerpoint/2010/main" val="36500268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3942D-8C36-02A4-F155-E88EC9F088D7}"/>
              </a:ext>
            </a:extLst>
          </p:cNvPr>
          <p:cNvSpPr>
            <a:spLocks noGrp="1"/>
          </p:cNvSpPr>
          <p:nvPr>
            <p:ph type="title"/>
          </p:nvPr>
        </p:nvSpPr>
        <p:spPr>
          <a:xfrm>
            <a:off x="761840" y="1138265"/>
            <a:ext cx="4651204" cy="1401183"/>
          </a:xfrm>
        </p:spPr>
        <p:txBody>
          <a:bodyPr vert="horz" lIns="91440" tIns="45720" rIns="91440" bIns="45720" rtlCol="0" anchor="t">
            <a:normAutofit/>
          </a:bodyPr>
          <a:lstStyle/>
          <a:p>
            <a:r>
              <a:rPr lang="en-US" sz="3200" b="1" dirty="0" err="1">
                <a:solidFill>
                  <a:schemeClr val="accent1"/>
                </a:solidFill>
              </a:rPr>
              <a:t>Raccordement</a:t>
            </a:r>
            <a:endParaRPr lang="en-US" sz="3200" b="1" dirty="0">
              <a:solidFill>
                <a:schemeClr val="accent1"/>
              </a:solidFill>
            </a:endParaRPr>
          </a:p>
        </p:txBody>
      </p:sp>
      <p:cxnSp>
        <p:nvCxnSpPr>
          <p:cNvPr id="17" name="Straight Connector 14">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Espace réservé du texte 2">
            <a:extLst>
              <a:ext uri="{FF2B5EF4-FFF2-40B4-BE49-F238E27FC236}">
                <a16:creationId xmlns:a16="http://schemas.microsoft.com/office/drawing/2014/main" id="{D0763A14-88FD-B42F-857D-68CF5160F2A5}"/>
              </a:ext>
            </a:extLst>
          </p:cNvPr>
          <p:cNvSpPr>
            <a:spLocks noGrp="1"/>
          </p:cNvSpPr>
          <p:nvPr>
            <p:ph type="body" idx="1"/>
          </p:nvPr>
        </p:nvSpPr>
        <p:spPr>
          <a:xfrm>
            <a:off x="201400" y="2129358"/>
            <a:ext cx="5422651" cy="3602935"/>
          </a:xfrm>
        </p:spPr>
        <p:txBody>
          <a:bodyPr vert="horz" lIns="91440" tIns="45720" rIns="91440" bIns="45720" rtlCol="0">
            <a:normAutofit/>
          </a:bodyPr>
          <a:lstStyle/>
          <a:p>
            <a:pPr marL="0" indent="0" algn="just">
              <a:buNone/>
            </a:pPr>
            <a:r>
              <a:rPr lang="en-US" dirty="0"/>
              <a:t>Pour installer la </a:t>
            </a:r>
            <a:r>
              <a:rPr lang="en-US" dirty="0" err="1"/>
              <a:t>caméra</a:t>
            </a:r>
            <a:r>
              <a:rPr lang="en-US" dirty="0"/>
              <a:t> sur le </a:t>
            </a:r>
            <a:r>
              <a:rPr lang="en-US" dirty="0" err="1"/>
              <a:t>mur</a:t>
            </a:r>
            <a:r>
              <a:rPr lang="en-US" dirty="0"/>
              <a:t> qui </a:t>
            </a:r>
            <a:r>
              <a:rPr lang="en-US" dirty="0" err="1"/>
              <a:t>semble</a:t>
            </a:r>
            <a:r>
              <a:rPr lang="en-US" dirty="0"/>
              <a:t> </a:t>
            </a:r>
            <a:r>
              <a:rPr lang="en-US" dirty="0" err="1"/>
              <a:t>être</a:t>
            </a:r>
            <a:r>
              <a:rPr lang="en-US" dirty="0"/>
              <a:t> </a:t>
            </a:r>
            <a:r>
              <a:rPr lang="en-US" dirty="0" err="1"/>
              <a:t>en</a:t>
            </a:r>
            <a:r>
              <a:rPr lang="en-US" dirty="0"/>
              <a:t> </a:t>
            </a:r>
            <a:r>
              <a:rPr lang="en-US" dirty="0" err="1"/>
              <a:t>placo</a:t>
            </a:r>
            <a:r>
              <a:rPr lang="en-US" dirty="0"/>
              <a:t>, 3 chevilles </a:t>
            </a:r>
            <a:r>
              <a:rPr lang="en-US" dirty="0" err="1"/>
              <a:t>devrait</a:t>
            </a:r>
            <a:r>
              <a:rPr lang="en-US" dirty="0"/>
              <a:t> la </a:t>
            </a:r>
            <a:r>
              <a:rPr lang="en-US" dirty="0" err="1"/>
              <a:t>maintenir</a:t>
            </a:r>
            <a:r>
              <a:rPr lang="en-US" dirty="0"/>
              <a:t> </a:t>
            </a:r>
            <a:r>
              <a:rPr lang="en-US" dirty="0" err="1"/>
              <a:t>fermement</a:t>
            </a:r>
            <a:r>
              <a:rPr lang="en-US" dirty="0"/>
              <a:t> </a:t>
            </a:r>
            <a:r>
              <a:rPr lang="en-US" dirty="0" err="1"/>
              <a:t>en</a:t>
            </a:r>
            <a:r>
              <a:rPr lang="en-US" dirty="0"/>
              <a:t> place, pour le </a:t>
            </a:r>
            <a:r>
              <a:rPr lang="en-US" dirty="0" err="1"/>
              <a:t>raccordement</a:t>
            </a:r>
            <a:r>
              <a:rPr lang="en-US" dirty="0"/>
              <a:t> à </a:t>
            </a:r>
            <a:r>
              <a:rPr lang="en-US" dirty="0" err="1"/>
              <a:t>l’électricité</a:t>
            </a:r>
            <a:r>
              <a:rPr lang="en-US" dirty="0"/>
              <a:t> et au </a:t>
            </a:r>
            <a:r>
              <a:rPr lang="en-US" dirty="0" err="1"/>
              <a:t>réseau</a:t>
            </a:r>
            <a:r>
              <a:rPr lang="en-US" dirty="0"/>
              <a:t>, il y a (</a:t>
            </a:r>
            <a:r>
              <a:rPr lang="en-US" dirty="0" err="1"/>
              <a:t>comme</a:t>
            </a:r>
            <a:r>
              <a:rPr lang="en-US" dirty="0"/>
              <a:t> </a:t>
            </a:r>
            <a:r>
              <a:rPr lang="en-US" dirty="0" err="1"/>
              <a:t>montré</a:t>
            </a:r>
            <a:r>
              <a:rPr lang="en-US" dirty="0"/>
              <a:t> sur la photo </a:t>
            </a:r>
            <a:r>
              <a:rPr lang="en-US" dirty="0" err="1"/>
              <a:t>en</a:t>
            </a:r>
            <a:r>
              <a:rPr lang="en-US" dirty="0"/>
              <a:t> rouge) la salle </a:t>
            </a:r>
            <a:r>
              <a:rPr lang="en-US" dirty="0" err="1"/>
              <a:t>informatique</a:t>
            </a:r>
            <a:r>
              <a:rPr lang="en-US" dirty="0"/>
              <a:t> </a:t>
            </a:r>
            <a:r>
              <a:rPr lang="en-US" dirty="0" err="1"/>
              <a:t>juste</a:t>
            </a:r>
            <a:r>
              <a:rPr lang="en-US" dirty="0"/>
              <a:t> au-dessus </a:t>
            </a:r>
            <a:r>
              <a:rPr lang="en-US" dirty="0" err="1"/>
              <a:t>depuis</a:t>
            </a:r>
            <a:r>
              <a:rPr lang="en-US" dirty="0"/>
              <a:t> </a:t>
            </a:r>
            <a:r>
              <a:rPr lang="en-US" dirty="0" err="1"/>
              <a:t>laquelle</a:t>
            </a:r>
            <a:r>
              <a:rPr lang="en-US" dirty="0"/>
              <a:t> on </a:t>
            </a:r>
            <a:r>
              <a:rPr lang="en-US" dirty="0" err="1"/>
              <a:t>peut</a:t>
            </a:r>
            <a:r>
              <a:rPr lang="en-US" dirty="0"/>
              <a:t> </a:t>
            </a:r>
            <a:r>
              <a:rPr lang="en-US" dirty="0" err="1"/>
              <a:t>tirer</a:t>
            </a:r>
            <a:r>
              <a:rPr lang="en-US" dirty="0"/>
              <a:t> les </a:t>
            </a:r>
            <a:r>
              <a:rPr lang="en-US" dirty="0" err="1"/>
              <a:t>câbles</a:t>
            </a:r>
            <a:r>
              <a:rPr lang="en-US" dirty="0"/>
              <a:t> </a:t>
            </a:r>
            <a:r>
              <a:rPr lang="en-US" dirty="0" err="1"/>
              <a:t>nécessaires</a:t>
            </a:r>
            <a:r>
              <a:rPr lang="en-US" dirty="0"/>
              <a:t>. </a:t>
            </a:r>
          </a:p>
        </p:txBody>
      </p:sp>
      <p:pic>
        <p:nvPicPr>
          <p:cNvPr id="5" name="Image 4" descr="Une image contenant intérieur, Matériau composite, mur, plafond&#10;&#10;Description générée automatiquement">
            <a:extLst>
              <a:ext uri="{FF2B5EF4-FFF2-40B4-BE49-F238E27FC236}">
                <a16:creationId xmlns:a16="http://schemas.microsoft.com/office/drawing/2014/main" id="{9C999C58-02E9-886B-85ED-F685D4DC234D}"/>
              </a:ext>
            </a:extLst>
          </p:cNvPr>
          <p:cNvPicPr>
            <a:picLocks noChangeAspect="1"/>
          </p:cNvPicPr>
          <p:nvPr/>
        </p:nvPicPr>
        <p:blipFill rotWithShape="1">
          <a:blip r:embed="rId2">
            <a:extLst>
              <a:ext uri="{28A0092B-C50C-407E-A947-70E740481C1C}">
                <a14:useLocalDpi xmlns:a14="http://schemas.microsoft.com/office/drawing/2010/main" val="0"/>
              </a:ext>
            </a:extLst>
          </a:blip>
          <a:srcRect t="16624" r="-3" b="9065"/>
          <a:stretch/>
        </p:blipFill>
        <p:spPr>
          <a:xfrm>
            <a:off x="6096000" y="763586"/>
            <a:ext cx="5234538" cy="5186267"/>
          </a:xfrm>
          <a:prstGeom prst="rect">
            <a:avLst/>
          </a:prstGeom>
        </p:spPr>
      </p:pic>
      <p:sp>
        <p:nvSpPr>
          <p:cNvPr id="6" name="Organigramme : Connecteur 5">
            <a:extLst>
              <a:ext uri="{FF2B5EF4-FFF2-40B4-BE49-F238E27FC236}">
                <a16:creationId xmlns:a16="http://schemas.microsoft.com/office/drawing/2014/main" id="{790F5F41-E56F-70E5-193E-EE1B5FF913CF}"/>
              </a:ext>
            </a:extLst>
          </p:cNvPr>
          <p:cNvSpPr/>
          <p:nvPr/>
        </p:nvSpPr>
        <p:spPr>
          <a:xfrm>
            <a:off x="10785987" y="3930825"/>
            <a:ext cx="147484" cy="159394"/>
          </a:xfrm>
          <a:prstGeom prst="flowChartConnector">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5" name="Connecteur droit 24">
            <a:extLst>
              <a:ext uri="{FF2B5EF4-FFF2-40B4-BE49-F238E27FC236}">
                <a16:creationId xmlns:a16="http://schemas.microsoft.com/office/drawing/2014/main" id="{0D51E38F-4920-FAAA-893B-B45AB28E1E22}"/>
              </a:ext>
            </a:extLst>
          </p:cNvPr>
          <p:cNvCxnSpPr/>
          <p:nvPr/>
        </p:nvCxnSpPr>
        <p:spPr>
          <a:xfrm flipH="1" flipV="1">
            <a:off x="10048925" y="4050370"/>
            <a:ext cx="791169" cy="79697"/>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7E5982DA-A562-4696-CD6A-253516D4652D}"/>
              </a:ext>
            </a:extLst>
          </p:cNvPr>
          <p:cNvCxnSpPr>
            <a:cxnSpLocks/>
          </p:cNvCxnSpPr>
          <p:nvPr/>
        </p:nvCxnSpPr>
        <p:spPr>
          <a:xfrm flipH="1" flipV="1">
            <a:off x="9558481" y="3037840"/>
            <a:ext cx="399004" cy="1052378"/>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38" name="Encre 37">
                <a:extLst>
                  <a:ext uri="{FF2B5EF4-FFF2-40B4-BE49-F238E27FC236}">
                    <a16:creationId xmlns:a16="http://schemas.microsoft.com/office/drawing/2014/main" id="{C6F281BD-B89B-8260-5B6B-C719981C9263}"/>
                  </a:ext>
                </a:extLst>
              </p14:cNvPr>
              <p14:cNvContentPartPr/>
              <p14:nvPr/>
            </p14:nvContentPartPr>
            <p14:xfrm>
              <a:off x="9962970" y="4049520"/>
              <a:ext cx="108720" cy="15120"/>
            </p14:xfrm>
          </p:contentPart>
        </mc:Choice>
        <mc:Fallback xmlns="">
          <p:pic>
            <p:nvPicPr>
              <p:cNvPr id="38" name="Encre 37">
                <a:extLst>
                  <a:ext uri="{FF2B5EF4-FFF2-40B4-BE49-F238E27FC236}">
                    <a16:creationId xmlns:a16="http://schemas.microsoft.com/office/drawing/2014/main" id="{C6F281BD-B89B-8260-5B6B-C719981C9263}"/>
                  </a:ext>
                </a:extLst>
              </p:cNvPr>
              <p:cNvPicPr/>
              <p:nvPr/>
            </p:nvPicPr>
            <p:blipFill>
              <a:blip r:embed="rId4"/>
              <a:stretch>
                <a:fillRect/>
              </a:stretch>
            </p:blipFill>
            <p:spPr>
              <a:xfrm>
                <a:off x="9954330" y="4040520"/>
                <a:ext cx="1263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9" name="Encre 38">
                <a:extLst>
                  <a:ext uri="{FF2B5EF4-FFF2-40B4-BE49-F238E27FC236}">
                    <a16:creationId xmlns:a16="http://schemas.microsoft.com/office/drawing/2014/main" id="{885718F1-A223-50EA-DA86-D750C20C6FEF}"/>
                  </a:ext>
                </a:extLst>
              </p14:cNvPr>
              <p14:cNvContentPartPr/>
              <p14:nvPr/>
            </p14:nvContentPartPr>
            <p14:xfrm>
              <a:off x="9966930" y="4045920"/>
              <a:ext cx="97200" cy="4320"/>
            </p14:xfrm>
          </p:contentPart>
        </mc:Choice>
        <mc:Fallback xmlns="">
          <p:pic>
            <p:nvPicPr>
              <p:cNvPr id="39" name="Encre 38">
                <a:extLst>
                  <a:ext uri="{FF2B5EF4-FFF2-40B4-BE49-F238E27FC236}">
                    <a16:creationId xmlns:a16="http://schemas.microsoft.com/office/drawing/2014/main" id="{885718F1-A223-50EA-DA86-D750C20C6FEF}"/>
                  </a:ext>
                </a:extLst>
              </p:cNvPr>
              <p:cNvPicPr/>
              <p:nvPr/>
            </p:nvPicPr>
            <p:blipFill>
              <a:blip r:embed="rId6"/>
              <a:stretch>
                <a:fillRect/>
              </a:stretch>
            </p:blipFill>
            <p:spPr>
              <a:xfrm>
                <a:off x="9957930" y="4037280"/>
                <a:ext cx="114840" cy="21960"/>
              </a:xfrm>
              <a:prstGeom prst="rect">
                <a:avLst/>
              </a:prstGeom>
            </p:spPr>
          </p:pic>
        </mc:Fallback>
      </mc:AlternateContent>
      <p:grpSp>
        <p:nvGrpSpPr>
          <p:cNvPr id="41" name="Groupe 40">
            <a:extLst>
              <a:ext uri="{FF2B5EF4-FFF2-40B4-BE49-F238E27FC236}">
                <a16:creationId xmlns:a16="http://schemas.microsoft.com/office/drawing/2014/main" id="{62396138-D831-FCEA-2C46-5648F47AB829}"/>
              </a:ext>
            </a:extLst>
          </p:cNvPr>
          <p:cNvGrpSpPr/>
          <p:nvPr/>
        </p:nvGrpSpPr>
        <p:grpSpPr>
          <a:xfrm>
            <a:off x="10820280" y="4094080"/>
            <a:ext cx="51120" cy="34640"/>
            <a:chOff x="10820280" y="4094080"/>
            <a:chExt cx="51120" cy="34640"/>
          </a:xfrm>
        </p:grpSpPr>
        <mc:AlternateContent xmlns:mc="http://schemas.openxmlformats.org/markup-compatibility/2006" xmlns:p14="http://schemas.microsoft.com/office/powerpoint/2010/main">
          <mc:Choice Requires="p14">
            <p:contentPart p14:bwMode="auto" r:id="rId7">
              <p14:nvContentPartPr>
                <p14:cNvPr id="26" name="Encre 25">
                  <a:extLst>
                    <a:ext uri="{FF2B5EF4-FFF2-40B4-BE49-F238E27FC236}">
                      <a16:creationId xmlns:a16="http://schemas.microsoft.com/office/drawing/2014/main" id="{DDD315AB-34D0-DE8F-675B-649D1F3B034F}"/>
                    </a:ext>
                  </a:extLst>
                </p14:cNvPr>
                <p14:cNvContentPartPr/>
                <p14:nvPr/>
              </p14:nvContentPartPr>
              <p14:xfrm>
                <a:off x="10820280" y="4094080"/>
                <a:ext cx="360" cy="360"/>
              </p14:xfrm>
            </p:contentPart>
          </mc:Choice>
          <mc:Fallback xmlns="">
            <p:pic>
              <p:nvPicPr>
                <p:cNvPr id="26" name="Encre 25">
                  <a:extLst>
                    <a:ext uri="{FF2B5EF4-FFF2-40B4-BE49-F238E27FC236}">
                      <a16:creationId xmlns:a16="http://schemas.microsoft.com/office/drawing/2014/main" id="{DDD315AB-34D0-DE8F-675B-649D1F3B034F}"/>
                    </a:ext>
                  </a:extLst>
                </p:cNvPr>
                <p:cNvPicPr/>
                <p:nvPr/>
              </p:nvPicPr>
              <p:blipFill>
                <a:blip r:embed="rId8"/>
                <a:stretch>
                  <a:fillRect/>
                </a:stretch>
              </p:blipFill>
              <p:spPr>
                <a:xfrm>
                  <a:off x="10811280" y="4085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Encre 26">
                  <a:extLst>
                    <a:ext uri="{FF2B5EF4-FFF2-40B4-BE49-F238E27FC236}">
                      <a16:creationId xmlns:a16="http://schemas.microsoft.com/office/drawing/2014/main" id="{8F774B36-EB67-7ECA-B595-D0DA64827E2A}"/>
                    </a:ext>
                  </a:extLst>
                </p14:cNvPr>
                <p14:cNvContentPartPr/>
                <p14:nvPr/>
              </p14:nvContentPartPr>
              <p14:xfrm>
                <a:off x="10830360" y="4094080"/>
                <a:ext cx="360" cy="360"/>
              </p14:xfrm>
            </p:contentPart>
          </mc:Choice>
          <mc:Fallback xmlns="">
            <p:pic>
              <p:nvPicPr>
                <p:cNvPr id="27" name="Encre 26">
                  <a:extLst>
                    <a:ext uri="{FF2B5EF4-FFF2-40B4-BE49-F238E27FC236}">
                      <a16:creationId xmlns:a16="http://schemas.microsoft.com/office/drawing/2014/main" id="{8F774B36-EB67-7ECA-B595-D0DA64827E2A}"/>
                    </a:ext>
                  </a:extLst>
                </p:cNvPr>
                <p:cNvPicPr/>
                <p:nvPr/>
              </p:nvPicPr>
              <p:blipFill>
                <a:blip r:embed="rId8"/>
                <a:stretch>
                  <a:fillRect/>
                </a:stretch>
              </p:blipFill>
              <p:spPr>
                <a:xfrm>
                  <a:off x="10821360" y="4085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Encre 27">
                  <a:extLst>
                    <a:ext uri="{FF2B5EF4-FFF2-40B4-BE49-F238E27FC236}">
                      <a16:creationId xmlns:a16="http://schemas.microsoft.com/office/drawing/2014/main" id="{28F4BB36-D0F0-E4B6-7C8D-E1A94024D450}"/>
                    </a:ext>
                  </a:extLst>
                </p14:cNvPr>
                <p14:cNvContentPartPr/>
                <p14:nvPr/>
              </p14:nvContentPartPr>
              <p14:xfrm>
                <a:off x="10830360" y="4094080"/>
                <a:ext cx="360" cy="360"/>
              </p14:xfrm>
            </p:contentPart>
          </mc:Choice>
          <mc:Fallback xmlns="">
            <p:pic>
              <p:nvPicPr>
                <p:cNvPr id="28" name="Encre 27">
                  <a:extLst>
                    <a:ext uri="{FF2B5EF4-FFF2-40B4-BE49-F238E27FC236}">
                      <a16:creationId xmlns:a16="http://schemas.microsoft.com/office/drawing/2014/main" id="{28F4BB36-D0F0-E4B6-7C8D-E1A94024D450}"/>
                    </a:ext>
                  </a:extLst>
                </p:cNvPr>
                <p:cNvPicPr/>
                <p:nvPr/>
              </p:nvPicPr>
              <p:blipFill>
                <a:blip r:embed="rId8"/>
                <a:stretch>
                  <a:fillRect/>
                </a:stretch>
              </p:blipFill>
              <p:spPr>
                <a:xfrm>
                  <a:off x="10821360" y="4085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Encre 28">
                  <a:extLst>
                    <a:ext uri="{FF2B5EF4-FFF2-40B4-BE49-F238E27FC236}">
                      <a16:creationId xmlns:a16="http://schemas.microsoft.com/office/drawing/2014/main" id="{239D8973-EC2C-48F5-D1B4-E6C163811166}"/>
                    </a:ext>
                  </a:extLst>
                </p14:cNvPr>
                <p14:cNvContentPartPr/>
                <p14:nvPr/>
              </p14:nvContentPartPr>
              <p14:xfrm>
                <a:off x="10830360" y="4094080"/>
                <a:ext cx="360" cy="360"/>
              </p14:xfrm>
            </p:contentPart>
          </mc:Choice>
          <mc:Fallback xmlns="">
            <p:pic>
              <p:nvPicPr>
                <p:cNvPr id="29" name="Encre 28">
                  <a:extLst>
                    <a:ext uri="{FF2B5EF4-FFF2-40B4-BE49-F238E27FC236}">
                      <a16:creationId xmlns:a16="http://schemas.microsoft.com/office/drawing/2014/main" id="{239D8973-EC2C-48F5-D1B4-E6C163811166}"/>
                    </a:ext>
                  </a:extLst>
                </p:cNvPr>
                <p:cNvPicPr/>
                <p:nvPr/>
              </p:nvPicPr>
              <p:blipFill>
                <a:blip r:embed="rId8"/>
                <a:stretch>
                  <a:fillRect/>
                </a:stretch>
              </p:blipFill>
              <p:spPr>
                <a:xfrm>
                  <a:off x="10821360" y="4085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Encre 29">
                  <a:extLst>
                    <a:ext uri="{FF2B5EF4-FFF2-40B4-BE49-F238E27FC236}">
                      <a16:creationId xmlns:a16="http://schemas.microsoft.com/office/drawing/2014/main" id="{FED498D2-E26A-C4C6-5A2C-CF2827A1D77E}"/>
                    </a:ext>
                  </a:extLst>
                </p14:cNvPr>
                <p14:cNvContentPartPr/>
                <p14:nvPr/>
              </p14:nvContentPartPr>
              <p14:xfrm>
                <a:off x="10830360" y="4094080"/>
                <a:ext cx="360" cy="360"/>
              </p14:xfrm>
            </p:contentPart>
          </mc:Choice>
          <mc:Fallback xmlns="">
            <p:pic>
              <p:nvPicPr>
                <p:cNvPr id="30" name="Encre 29">
                  <a:extLst>
                    <a:ext uri="{FF2B5EF4-FFF2-40B4-BE49-F238E27FC236}">
                      <a16:creationId xmlns:a16="http://schemas.microsoft.com/office/drawing/2014/main" id="{FED498D2-E26A-C4C6-5A2C-CF2827A1D77E}"/>
                    </a:ext>
                  </a:extLst>
                </p:cNvPr>
                <p:cNvPicPr/>
                <p:nvPr/>
              </p:nvPicPr>
              <p:blipFill>
                <a:blip r:embed="rId8"/>
                <a:stretch>
                  <a:fillRect/>
                </a:stretch>
              </p:blipFill>
              <p:spPr>
                <a:xfrm>
                  <a:off x="10821360" y="4085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1" name="Encre 30">
                  <a:extLst>
                    <a:ext uri="{FF2B5EF4-FFF2-40B4-BE49-F238E27FC236}">
                      <a16:creationId xmlns:a16="http://schemas.microsoft.com/office/drawing/2014/main" id="{A1F8AC63-2012-AE53-B1F2-0FB908D445A4}"/>
                    </a:ext>
                  </a:extLst>
                </p14:cNvPr>
                <p14:cNvContentPartPr/>
                <p14:nvPr/>
              </p14:nvContentPartPr>
              <p14:xfrm>
                <a:off x="10871040" y="4114960"/>
                <a:ext cx="360" cy="360"/>
              </p14:xfrm>
            </p:contentPart>
          </mc:Choice>
          <mc:Fallback xmlns="">
            <p:pic>
              <p:nvPicPr>
                <p:cNvPr id="31" name="Encre 30">
                  <a:extLst>
                    <a:ext uri="{FF2B5EF4-FFF2-40B4-BE49-F238E27FC236}">
                      <a16:creationId xmlns:a16="http://schemas.microsoft.com/office/drawing/2014/main" id="{A1F8AC63-2012-AE53-B1F2-0FB908D445A4}"/>
                    </a:ext>
                  </a:extLst>
                </p:cNvPr>
                <p:cNvPicPr/>
                <p:nvPr/>
              </p:nvPicPr>
              <p:blipFill>
                <a:blip r:embed="rId8"/>
                <a:stretch>
                  <a:fillRect/>
                </a:stretch>
              </p:blipFill>
              <p:spPr>
                <a:xfrm>
                  <a:off x="10862400" y="41059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 name="Encre 39">
                  <a:extLst>
                    <a:ext uri="{FF2B5EF4-FFF2-40B4-BE49-F238E27FC236}">
                      <a16:creationId xmlns:a16="http://schemas.microsoft.com/office/drawing/2014/main" id="{0E0EBEBF-BAF7-A4EA-256D-4B3749B23EE1}"/>
                    </a:ext>
                  </a:extLst>
                </p14:cNvPr>
                <p14:cNvContentPartPr/>
                <p14:nvPr/>
              </p14:nvContentPartPr>
              <p14:xfrm>
                <a:off x="10831290" y="4095600"/>
                <a:ext cx="11880" cy="33120"/>
              </p14:xfrm>
            </p:contentPart>
          </mc:Choice>
          <mc:Fallback xmlns="">
            <p:pic>
              <p:nvPicPr>
                <p:cNvPr id="40" name="Encre 39">
                  <a:extLst>
                    <a:ext uri="{FF2B5EF4-FFF2-40B4-BE49-F238E27FC236}">
                      <a16:creationId xmlns:a16="http://schemas.microsoft.com/office/drawing/2014/main" id="{0E0EBEBF-BAF7-A4EA-256D-4B3749B23EE1}"/>
                    </a:ext>
                  </a:extLst>
                </p:cNvPr>
                <p:cNvPicPr/>
                <p:nvPr/>
              </p:nvPicPr>
              <p:blipFill>
                <a:blip r:embed="rId15"/>
                <a:stretch>
                  <a:fillRect/>
                </a:stretch>
              </p:blipFill>
              <p:spPr>
                <a:xfrm>
                  <a:off x="10822650" y="4086960"/>
                  <a:ext cx="29520" cy="50760"/>
                </a:xfrm>
                <a:prstGeom prst="rect">
                  <a:avLst/>
                </a:prstGeom>
              </p:spPr>
            </p:pic>
          </mc:Fallback>
        </mc:AlternateContent>
      </p:grpSp>
      <p:sp>
        <p:nvSpPr>
          <p:cNvPr id="4" name="Espace réservé du numéro de diapositive 3">
            <a:extLst>
              <a:ext uri="{FF2B5EF4-FFF2-40B4-BE49-F238E27FC236}">
                <a16:creationId xmlns:a16="http://schemas.microsoft.com/office/drawing/2014/main" id="{06F0D31A-D6FF-1A63-762E-DC3DAD276867}"/>
              </a:ext>
            </a:extLst>
          </p:cNvPr>
          <p:cNvSpPr>
            <a:spLocks noGrp="1"/>
          </p:cNvSpPr>
          <p:nvPr>
            <p:ph type="sldNum" sz="quarter" idx="12"/>
          </p:nvPr>
        </p:nvSpPr>
        <p:spPr/>
        <p:txBody>
          <a:bodyPr/>
          <a:lstStyle/>
          <a:p>
            <a:fld id="{FECD1ACB-7DD9-48D8-9BFC-19F5B3E56FD0}" type="slidenum">
              <a:rPr lang="fr-FR" smtClean="0"/>
              <a:t>7</a:t>
            </a:fld>
            <a:endParaRPr lang="fr-FR"/>
          </a:p>
        </p:txBody>
      </p:sp>
      <p:sp>
        <p:nvSpPr>
          <p:cNvPr id="7" name="Espace réservé du pied de page 6">
            <a:extLst>
              <a:ext uri="{FF2B5EF4-FFF2-40B4-BE49-F238E27FC236}">
                <a16:creationId xmlns:a16="http://schemas.microsoft.com/office/drawing/2014/main" id="{B635309C-862E-5058-0C73-08128152C893}"/>
              </a:ext>
            </a:extLst>
          </p:cNvPr>
          <p:cNvSpPr>
            <a:spLocks noGrp="1"/>
          </p:cNvSpPr>
          <p:nvPr>
            <p:ph type="ftr" sz="quarter" idx="11"/>
          </p:nvPr>
        </p:nvSpPr>
        <p:spPr/>
        <p:txBody>
          <a:bodyPr/>
          <a:lstStyle/>
          <a:p>
            <a:r>
              <a:rPr lang="fr-FR"/>
              <a:t>C.A.R</a:t>
            </a:r>
          </a:p>
        </p:txBody>
      </p:sp>
    </p:spTree>
    <p:extLst>
      <p:ext uri="{BB962C8B-B14F-4D97-AF65-F5344CB8AC3E}">
        <p14:creationId xmlns:p14="http://schemas.microsoft.com/office/powerpoint/2010/main" val="48083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7" name="Straight Connector 36">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BE0D975-7725-493F-8862-ED40C46BE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3" name="Oval 42">
              <a:extLst>
                <a:ext uri="{FF2B5EF4-FFF2-40B4-BE49-F238E27FC236}">
                  <a16:creationId xmlns:a16="http://schemas.microsoft.com/office/drawing/2014/main" id="{683F0D96-8CD4-4CDE-B0CC-657797260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24C51D7-954A-4143-B39C-4752FA3B6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491EF17-1635-4AEB-AC11-07BA2A119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2F202BA-4686-4BC5-8CA5-60010A0FC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753C14B0-1161-49D1-9AAC-B4BAD7436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8E96422-DF7F-4DB7-9786-EABEBF8BC6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ectangle 49">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3" name="Straight Connector 52">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Image 5">
            <a:extLst>
              <a:ext uri="{FF2B5EF4-FFF2-40B4-BE49-F238E27FC236}">
                <a16:creationId xmlns:a16="http://schemas.microsoft.com/office/drawing/2014/main" id="{305A56B6-B546-9667-7328-1B01AD395592}"/>
              </a:ext>
            </a:extLst>
          </p:cNvPr>
          <p:cNvPicPr>
            <a:picLocks noChangeAspect="1"/>
          </p:cNvPicPr>
          <p:nvPr/>
        </p:nvPicPr>
        <p:blipFill rotWithShape="1">
          <a:blip r:embed="rId2"/>
          <a:srcRect l="467" r="12497" b="-1"/>
          <a:stretch/>
        </p:blipFill>
        <p:spPr>
          <a:xfrm>
            <a:off x="5485343" y="338510"/>
            <a:ext cx="5994666" cy="1928533"/>
          </a:xfrm>
          <a:prstGeom prst="rect">
            <a:avLst/>
          </a:prstGeom>
        </p:spPr>
      </p:pic>
      <p:sp>
        <p:nvSpPr>
          <p:cNvPr id="58" name="Rectangle 57">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1" name="Straight Connector 60">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re 1">
            <a:extLst>
              <a:ext uri="{FF2B5EF4-FFF2-40B4-BE49-F238E27FC236}">
                <a16:creationId xmlns:a16="http://schemas.microsoft.com/office/drawing/2014/main" id="{AD2B18C7-D963-E417-0ABF-14A703A70B94}"/>
              </a:ext>
            </a:extLst>
          </p:cNvPr>
          <p:cNvSpPr>
            <a:spLocks noGrp="1"/>
          </p:cNvSpPr>
          <p:nvPr>
            <p:ph type="title"/>
          </p:nvPr>
        </p:nvSpPr>
        <p:spPr>
          <a:xfrm>
            <a:off x="630936" y="4018137"/>
            <a:ext cx="4651076" cy="2129586"/>
          </a:xfrm>
          <a:noFill/>
        </p:spPr>
        <p:txBody>
          <a:bodyPr vert="horz" lIns="91440" tIns="45720" rIns="91440" bIns="45720" rtlCol="0" anchor="t">
            <a:normAutofit/>
          </a:bodyPr>
          <a:lstStyle/>
          <a:p>
            <a:r>
              <a:rPr lang="en-US" sz="4800" dirty="0">
                <a:solidFill>
                  <a:schemeClr val="bg1"/>
                </a:solidFill>
              </a:rPr>
              <a:t>Configuration</a:t>
            </a:r>
          </a:p>
        </p:txBody>
      </p:sp>
      <p:sp>
        <p:nvSpPr>
          <p:cNvPr id="3" name="Espace réservé du texte 2">
            <a:extLst>
              <a:ext uri="{FF2B5EF4-FFF2-40B4-BE49-F238E27FC236}">
                <a16:creationId xmlns:a16="http://schemas.microsoft.com/office/drawing/2014/main" id="{971D0D9C-5858-39F9-4731-A14E93E44AC3}"/>
              </a:ext>
            </a:extLst>
          </p:cNvPr>
          <p:cNvSpPr>
            <a:spLocks noGrp="1"/>
          </p:cNvSpPr>
          <p:nvPr>
            <p:ph type="body" idx="1"/>
          </p:nvPr>
        </p:nvSpPr>
        <p:spPr>
          <a:xfrm>
            <a:off x="5486079" y="3726785"/>
            <a:ext cx="6519105" cy="2420958"/>
          </a:xfrm>
          <a:noFill/>
        </p:spPr>
        <p:txBody>
          <a:bodyPr vert="horz" lIns="91440" tIns="45720" rIns="91440" bIns="45720" rtlCol="0" anchor="t">
            <a:normAutofit fontScale="55000" lnSpcReduction="20000"/>
          </a:bodyPr>
          <a:lstStyle/>
          <a:p>
            <a:pPr marL="0" indent="0">
              <a:buNone/>
            </a:pPr>
            <a:r>
              <a:rPr lang="en-US" sz="4200" dirty="0">
                <a:solidFill>
                  <a:schemeClr val="bg1"/>
                </a:solidFill>
              </a:rPr>
              <a:t>Pour la configuration </a:t>
            </a:r>
            <a:r>
              <a:rPr lang="en-US" sz="4200" dirty="0" err="1">
                <a:solidFill>
                  <a:schemeClr val="bg1"/>
                </a:solidFill>
              </a:rPr>
              <a:t>réseau</a:t>
            </a:r>
            <a:r>
              <a:rPr lang="en-US" sz="4200" dirty="0">
                <a:solidFill>
                  <a:schemeClr val="bg1"/>
                </a:solidFill>
              </a:rPr>
              <a:t> nous </a:t>
            </a:r>
            <a:r>
              <a:rPr lang="en-US" sz="4200" dirty="0" err="1">
                <a:solidFill>
                  <a:schemeClr val="bg1"/>
                </a:solidFill>
              </a:rPr>
              <a:t>avons</a:t>
            </a:r>
            <a:r>
              <a:rPr lang="en-US" sz="4200" dirty="0">
                <a:solidFill>
                  <a:schemeClr val="bg1"/>
                </a:solidFill>
              </a:rPr>
              <a:t> deux options </a:t>
            </a:r>
            <a:r>
              <a:rPr lang="en-US" sz="4200" dirty="0" err="1">
                <a:solidFill>
                  <a:schemeClr val="bg1"/>
                </a:solidFill>
              </a:rPr>
              <a:t>soit</a:t>
            </a:r>
            <a:r>
              <a:rPr lang="en-US" sz="4200" dirty="0">
                <a:solidFill>
                  <a:schemeClr val="bg1"/>
                </a:solidFill>
              </a:rPr>
              <a:t> </a:t>
            </a:r>
            <a:r>
              <a:rPr lang="en-US" sz="4200" dirty="0" err="1">
                <a:solidFill>
                  <a:schemeClr val="bg1"/>
                </a:solidFill>
              </a:rPr>
              <a:t>en</a:t>
            </a:r>
            <a:r>
              <a:rPr lang="en-US" sz="4200" dirty="0">
                <a:solidFill>
                  <a:schemeClr val="bg1"/>
                </a:solidFill>
              </a:rPr>
              <a:t> </a:t>
            </a:r>
            <a:r>
              <a:rPr lang="en-US" sz="4200" dirty="0" err="1">
                <a:solidFill>
                  <a:schemeClr val="bg1"/>
                </a:solidFill>
              </a:rPr>
              <a:t>wifi</a:t>
            </a:r>
            <a:r>
              <a:rPr lang="en-US" sz="4200" dirty="0">
                <a:solidFill>
                  <a:schemeClr val="bg1"/>
                </a:solidFill>
              </a:rPr>
              <a:t> </a:t>
            </a:r>
            <a:r>
              <a:rPr lang="en-US" sz="4200" dirty="0" err="1">
                <a:solidFill>
                  <a:schemeClr val="bg1"/>
                </a:solidFill>
              </a:rPr>
              <a:t>soit</a:t>
            </a:r>
            <a:r>
              <a:rPr lang="en-US" sz="4200" dirty="0">
                <a:solidFill>
                  <a:schemeClr val="bg1"/>
                </a:solidFill>
              </a:rPr>
              <a:t> </a:t>
            </a:r>
            <a:r>
              <a:rPr lang="en-US" sz="4200" dirty="0" err="1">
                <a:solidFill>
                  <a:schemeClr val="bg1"/>
                </a:solidFill>
              </a:rPr>
              <a:t>en</a:t>
            </a:r>
            <a:r>
              <a:rPr lang="en-US" sz="4200" dirty="0">
                <a:solidFill>
                  <a:schemeClr val="bg1"/>
                </a:solidFill>
              </a:rPr>
              <a:t> ethernet, le </a:t>
            </a:r>
            <a:r>
              <a:rPr lang="en-US" sz="4200" dirty="0" err="1">
                <a:solidFill>
                  <a:schemeClr val="bg1"/>
                </a:solidFill>
              </a:rPr>
              <a:t>filaire</a:t>
            </a:r>
            <a:r>
              <a:rPr lang="en-US" sz="4200" dirty="0">
                <a:solidFill>
                  <a:schemeClr val="bg1"/>
                </a:solidFill>
              </a:rPr>
              <a:t> </a:t>
            </a:r>
            <a:r>
              <a:rPr lang="en-US" sz="4200" dirty="0" err="1">
                <a:solidFill>
                  <a:schemeClr val="bg1"/>
                </a:solidFill>
              </a:rPr>
              <a:t>semble</a:t>
            </a:r>
            <a:r>
              <a:rPr lang="en-US" sz="4200" dirty="0">
                <a:solidFill>
                  <a:schemeClr val="bg1"/>
                </a:solidFill>
              </a:rPr>
              <a:t> le plus </a:t>
            </a:r>
            <a:r>
              <a:rPr lang="en-US" sz="4200" dirty="0" err="1">
                <a:solidFill>
                  <a:schemeClr val="bg1"/>
                </a:solidFill>
              </a:rPr>
              <a:t>adapté</a:t>
            </a:r>
            <a:r>
              <a:rPr lang="en-US" sz="4200" dirty="0">
                <a:solidFill>
                  <a:schemeClr val="bg1"/>
                </a:solidFill>
              </a:rPr>
              <a:t> pour la </a:t>
            </a:r>
            <a:r>
              <a:rPr lang="en-US" sz="4200" dirty="0" err="1">
                <a:solidFill>
                  <a:schemeClr val="bg1"/>
                </a:solidFill>
              </a:rPr>
              <a:t>continuité</a:t>
            </a:r>
            <a:r>
              <a:rPr lang="en-US" sz="4200" dirty="0">
                <a:solidFill>
                  <a:schemeClr val="bg1"/>
                </a:solidFill>
              </a:rPr>
              <a:t> de </a:t>
            </a:r>
            <a:r>
              <a:rPr lang="en-US" sz="4200" dirty="0" err="1">
                <a:solidFill>
                  <a:schemeClr val="bg1"/>
                </a:solidFill>
              </a:rPr>
              <a:t>l’enregistrement</a:t>
            </a:r>
            <a:r>
              <a:rPr lang="en-US" sz="4200" dirty="0">
                <a:solidFill>
                  <a:schemeClr val="bg1"/>
                </a:solidFill>
              </a:rPr>
              <a:t>. Une </a:t>
            </a:r>
            <a:r>
              <a:rPr lang="en-US" sz="4200" dirty="0" err="1">
                <a:solidFill>
                  <a:schemeClr val="bg1"/>
                </a:solidFill>
              </a:rPr>
              <a:t>fois</a:t>
            </a:r>
            <a:r>
              <a:rPr lang="en-US" sz="4200" dirty="0">
                <a:solidFill>
                  <a:schemeClr val="bg1"/>
                </a:solidFill>
              </a:rPr>
              <a:t> que la </a:t>
            </a:r>
            <a:r>
              <a:rPr lang="en-US" sz="4200" dirty="0" err="1">
                <a:solidFill>
                  <a:schemeClr val="bg1"/>
                </a:solidFill>
              </a:rPr>
              <a:t>caméra</a:t>
            </a:r>
            <a:r>
              <a:rPr lang="en-US" sz="4200" dirty="0">
                <a:solidFill>
                  <a:schemeClr val="bg1"/>
                </a:solidFill>
              </a:rPr>
              <a:t> </a:t>
            </a:r>
            <a:r>
              <a:rPr lang="en-US" sz="4200" dirty="0" err="1">
                <a:solidFill>
                  <a:schemeClr val="bg1"/>
                </a:solidFill>
              </a:rPr>
              <a:t>est</a:t>
            </a:r>
            <a:r>
              <a:rPr lang="en-US" sz="4200" dirty="0">
                <a:solidFill>
                  <a:schemeClr val="bg1"/>
                </a:solidFill>
              </a:rPr>
              <a:t> </a:t>
            </a:r>
            <a:r>
              <a:rPr lang="en-US" sz="4200" dirty="0" err="1">
                <a:solidFill>
                  <a:schemeClr val="bg1"/>
                </a:solidFill>
              </a:rPr>
              <a:t>connectée</a:t>
            </a:r>
            <a:r>
              <a:rPr lang="en-US" sz="4200" dirty="0">
                <a:solidFill>
                  <a:schemeClr val="bg1"/>
                </a:solidFill>
              </a:rPr>
              <a:t> sur le switch </a:t>
            </a:r>
            <a:r>
              <a:rPr lang="en-US" sz="4200" dirty="0" err="1">
                <a:solidFill>
                  <a:schemeClr val="bg1"/>
                </a:solidFill>
              </a:rPr>
              <a:t>côté</a:t>
            </a:r>
            <a:r>
              <a:rPr lang="en-US" sz="4200" dirty="0">
                <a:solidFill>
                  <a:schemeClr val="bg1"/>
                </a:solidFill>
              </a:rPr>
              <a:t> métier on </a:t>
            </a:r>
            <a:r>
              <a:rPr lang="en-US" sz="4200" dirty="0" err="1">
                <a:solidFill>
                  <a:schemeClr val="bg1"/>
                </a:solidFill>
              </a:rPr>
              <a:t>peut</a:t>
            </a:r>
            <a:r>
              <a:rPr lang="en-US" sz="4200" dirty="0">
                <a:solidFill>
                  <a:schemeClr val="bg1"/>
                </a:solidFill>
              </a:rPr>
              <a:t> </a:t>
            </a:r>
            <a:r>
              <a:rPr lang="en-US" sz="4200" dirty="0" err="1">
                <a:solidFill>
                  <a:schemeClr val="bg1"/>
                </a:solidFill>
              </a:rPr>
              <a:t>s’occuper</a:t>
            </a:r>
            <a:r>
              <a:rPr lang="en-US" sz="4200" dirty="0">
                <a:solidFill>
                  <a:schemeClr val="bg1"/>
                </a:solidFill>
              </a:rPr>
              <a:t> de la configuration de </a:t>
            </a:r>
            <a:r>
              <a:rPr lang="en-US" sz="4200" dirty="0" err="1">
                <a:solidFill>
                  <a:schemeClr val="bg1"/>
                </a:solidFill>
              </a:rPr>
              <a:t>l’image</a:t>
            </a:r>
            <a:r>
              <a:rPr lang="en-US" sz="4200" dirty="0">
                <a:solidFill>
                  <a:schemeClr val="bg1"/>
                </a:solidFill>
              </a:rPr>
              <a:t> sur le </a:t>
            </a:r>
            <a:r>
              <a:rPr lang="en-US" sz="4200" dirty="0" err="1">
                <a:solidFill>
                  <a:schemeClr val="bg1"/>
                </a:solidFill>
              </a:rPr>
              <a:t>gestionnaire</a:t>
            </a:r>
            <a:r>
              <a:rPr lang="en-US" sz="4200" dirty="0">
                <a:solidFill>
                  <a:schemeClr val="bg1"/>
                </a:solidFill>
              </a:rPr>
              <a:t> de </a:t>
            </a:r>
            <a:r>
              <a:rPr lang="en-US" sz="4200" dirty="0" err="1">
                <a:solidFill>
                  <a:schemeClr val="bg1"/>
                </a:solidFill>
              </a:rPr>
              <a:t>caméra</a:t>
            </a:r>
            <a:r>
              <a:rPr lang="en-US" sz="4200" dirty="0">
                <a:solidFill>
                  <a:schemeClr val="bg1"/>
                </a:solidFill>
              </a:rPr>
              <a:t> de surveillance </a:t>
            </a:r>
            <a:r>
              <a:rPr lang="en-US" sz="4200" dirty="0" err="1">
                <a:solidFill>
                  <a:schemeClr val="bg1"/>
                </a:solidFill>
              </a:rPr>
              <a:t>synology</a:t>
            </a:r>
            <a:r>
              <a:rPr lang="en-US" sz="4200" dirty="0">
                <a:solidFill>
                  <a:schemeClr val="bg1"/>
                </a:solidFill>
              </a:rPr>
              <a:t> de  </a:t>
            </a:r>
            <a:r>
              <a:rPr lang="en-US" sz="4200" dirty="0" err="1">
                <a:solidFill>
                  <a:schemeClr val="bg1"/>
                </a:solidFill>
              </a:rPr>
              <a:t>afin</a:t>
            </a:r>
            <a:r>
              <a:rPr lang="en-US" sz="4200" dirty="0">
                <a:solidFill>
                  <a:schemeClr val="bg1"/>
                </a:solidFill>
              </a:rPr>
              <a:t> </a:t>
            </a:r>
            <a:r>
              <a:rPr lang="en-US" sz="4200" dirty="0" err="1">
                <a:solidFill>
                  <a:schemeClr val="bg1"/>
                </a:solidFill>
              </a:rPr>
              <a:t>d’avoir</a:t>
            </a:r>
            <a:r>
              <a:rPr lang="en-US" sz="4200" dirty="0">
                <a:solidFill>
                  <a:schemeClr val="bg1"/>
                </a:solidFill>
              </a:rPr>
              <a:t> un bon </a:t>
            </a:r>
            <a:r>
              <a:rPr lang="en-US" sz="4200" dirty="0" err="1">
                <a:solidFill>
                  <a:schemeClr val="bg1"/>
                </a:solidFill>
              </a:rPr>
              <a:t>compromis</a:t>
            </a:r>
            <a:r>
              <a:rPr lang="en-US" sz="4200" dirty="0">
                <a:solidFill>
                  <a:schemeClr val="bg1"/>
                </a:solidFill>
              </a:rPr>
              <a:t> </a:t>
            </a:r>
            <a:r>
              <a:rPr lang="en-US" sz="4200" dirty="0" err="1">
                <a:solidFill>
                  <a:schemeClr val="bg1"/>
                </a:solidFill>
              </a:rPr>
              <a:t>qualité</a:t>
            </a:r>
            <a:r>
              <a:rPr lang="en-US" sz="4200" dirty="0">
                <a:solidFill>
                  <a:schemeClr val="bg1"/>
                </a:solidFill>
              </a:rPr>
              <a:t>/bitrate. </a:t>
            </a:r>
            <a:r>
              <a:rPr lang="en-US" sz="4200" dirty="0" err="1">
                <a:solidFill>
                  <a:schemeClr val="bg1"/>
                </a:solidFill>
              </a:rPr>
              <a:t>Voici</a:t>
            </a:r>
            <a:r>
              <a:rPr lang="en-US" sz="4200" dirty="0">
                <a:solidFill>
                  <a:schemeClr val="bg1"/>
                </a:solidFill>
              </a:rPr>
              <a:t> la configuration que </a:t>
            </a:r>
            <a:r>
              <a:rPr lang="en-US" sz="4200" dirty="0" err="1">
                <a:solidFill>
                  <a:schemeClr val="bg1"/>
                </a:solidFill>
              </a:rPr>
              <a:t>j’ai</a:t>
            </a:r>
            <a:r>
              <a:rPr lang="en-US" sz="4200" dirty="0">
                <a:solidFill>
                  <a:schemeClr val="bg1"/>
                </a:solidFill>
              </a:rPr>
              <a:t> </a:t>
            </a:r>
            <a:r>
              <a:rPr lang="en-US" sz="4200" dirty="0" err="1">
                <a:solidFill>
                  <a:schemeClr val="bg1"/>
                </a:solidFill>
              </a:rPr>
              <a:t>retenu</a:t>
            </a:r>
            <a:r>
              <a:rPr lang="en-US" sz="4200" dirty="0">
                <a:solidFill>
                  <a:schemeClr val="bg1"/>
                </a:solidFill>
              </a:rPr>
              <a:t>.</a:t>
            </a:r>
          </a:p>
          <a:p>
            <a:endParaRPr lang="en-US" sz="1600" dirty="0">
              <a:solidFill>
                <a:schemeClr val="bg1"/>
              </a:solidFill>
            </a:endParaRPr>
          </a:p>
        </p:txBody>
      </p:sp>
      <p:pic>
        <p:nvPicPr>
          <p:cNvPr id="11" name="Image 10">
            <a:extLst>
              <a:ext uri="{FF2B5EF4-FFF2-40B4-BE49-F238E27FC236}">
                <a16:creationId xmlns:a16="http://schemas.microsoft.com/office/drawing/2014/main" id="{FEE95DD5-B8D8-F089-6453-81278B91B2FD}"/>
              </a:ext>
            </a:extLst>
          </p:cNvPr>
          <p:cNvPicPr>
            <a:picLocks noChangeAspect="1"/>
          </p:cNvPicPr>
          <p:nvPr/>
        </p:nvPicPr>
        <p:blipFill>
          <a:blip r:embed="rId3"/>
          <a:stretch>
            <a:fillRect/>
          </a:stretch>
        </p:blipFill>
        <p:spPr>
          <a:xfrm>
            <a:off x="354804" y="2301925"/>
            <a:ext cx="7188863" cy="429655"/>
          </a:xfrm>
          <a:prstGeom prst="rect">
            <a:avLst/>
          </a:prstGeom>
        </p:spPr>
      </p:pic>
      <p:sp>
        <p:nvSpPr>
          <p:cNvPr id="12" name="Espace réservé du numéro de diapositive 11">
            <a:extLst>
              <a:ext uri="{FF2B5EF4-FFF2-40B4-BE49-F238E27FC236}">
                <a16:creationId xmlns:a16="http://schemas.microsoft.com/office/drawing/2014/main" id="{2C697FDD-36C0-281D-7A5D-2DD65D9C88B8}"/>
              </a:ext>
            </a:extLst>
          </p:cNvPr>
          <p:cNvSpPr>
            <a:spLocks noGrp="1"/>
          </p:cNvSpPr>
          <p:nvPr>
            <p:ph type="sldNum" sz="quarter" idx="12"/>
          </p:nvPr>
        </p:nvSpPr>
        <p:spPr/>
        <p:txBody>
          <a:bodyPr/>
          <a:lstStyle/>
          <a:p>
            <a:fld id="{FECD1ACB-7DD9-48D8-9BFC-19F5B3E56FD0}" type="slidenum">
              <a:rPr lang="fr-FR" smtClean="0"/>
              <a:t>8</a:t>
            </a:fld>
            <a:endParaRPr lang="fr-FR"/>
          </a:p>
        </p:txBody>
      </p:sp>
      <p:sp>
        <p:nvSpPr>
          <p:cNvPr id="13" name="Espace réservé du pied de page 12">
            <a:extLst>
              <a:ext uri="{FF2B5EF4-FFF2-40B4-BE49-F238E27FC236}">
                <a16:creationId xmlns:a16="http://schemas.microsoft.com/office/drawing/2014/main" id="{0C090085-D794-5833-F6B7-E3EB9942183C}"/>
              </a:ext>
            </a:extLst>
          </p:cNvPr>
          <p:cNvSpPr>
            <a:spLocks noGrp="1"/>
          </p:cNvSpPr>
          <p:nvPr>
            <p:ph type="ftr" sz="quarter" idx="11"/>
          </p:nvPr>
        </p:nvSpPr>
        <p:spPr/>
        <p:txBody>
          <a:bodyPr/>
          <a:lstStyle/>
          <a:p>
            <a:r>
              <a:rPr lang="fr-FR"/>
              <a:t>C.A.R</a:t>
            </a:r>
          </a:p>
        </p:txBody>
      </p:sp>
    </p:spTree>
    <p:extLst>
      <p:ext uri="{BB962C8B-B14F-4D97-AF65-F5344CB8AC3E}">
        <p14:creationId xmlns:p14="http://schemas.microsoft.com/office/powerpoint/2010/main" val="16390849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5" name="Picture 6">
            <a:extLst>
              <a:ext uri="{FF2B5EF4-FFF2-40B4-BE49-F238E27FC236}">
                <a16:creationId xmlns:a16="http://schemas.microsoft.com/office/drawing/2014/main" id="{2B0076B8-6FD9-6807-9519-351C6AECADF9}"/>
              </a:ext>
            </a:extLst>
          </p:cNvPr>
          <p:cNvPicPr>
            <a:picLocks noChangeAspect="1"/>
          </p:cNvPicPr>
          <p:nvPr/>
        </p:nvPicPr>
        <p:blipFill rotWithShape="1">
          <a:blip r:embed="rId2">
            <a:duotone>
              <a:prstClr val="black"/>
              <a:schemeClr val="tx2">
                <a:tint val="45000"/>
                <a:satMod val="400000"/>
              </a:schemeClr>
            </a:duotone>
            <a:alphaModFix amt="25000"/>
          </a:blip>
          <a:srcRect/>
          <a:stretch/>
        </p:blipFill>
        <p:spPr>
          <a:xfrm>
            <a:off x="20" y="10"/>
            <a:ext cx="12191980" cy="6857990"/>
          </a:xfrm>
          <a:prstGeom prst="rect">
            <a:avLst/>
          </a:prstGeom>
        </p:spPr>
      </p:pic>
      <p:sp>
        <p:nvSpPr>
          <p:cNvPr id="2" name="Titre 1">
            <a:extLst>
              <a:ext uri="{FF2B5EF4-FFF2-40B4-BE49-F238E27FC236}">
                <a16:creationId xmlns:a16="http://schemas.microsoft.com/office/drawing/2014/main" id="{55AF59CB-2B5B-9998-92FA-7806CB37490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err="1"/>
              <a:t>Système</a:t>
            </a:r>
            <a:r>
              <a:rPr lang="en-US" dirty="0"/>
              <a:t> </a:t>
            </a:r>
            <a:r>
              <a:rPr lang="en-US" dirty="0" err="1"/>
              <a:t>d'Enregistrement</a:t>
            </a:r>
            <a:r>
              <a:rPr lang="en-US" dirty="0"/>
              <a:t> et de Stockage</a:t>
            </a:r>
          </a:p>
        </p:txBody>
      </p:sp>
      <p:sp>
        <p:nvSpPr>
          <p:cNvPr id="5" name="Espace réservé du texte 4">
            <a:extLst>
              <a:ext uri="{FF2B5EF4-FFF2-40B4-BE49-F238E27FC236}">
                <a16:creationId xmlns:a16="http://schemas.microsoft.com/office/drawing/2014/main" id="{589D02DF-2F90-B84F-041E-058741A547EA}"/>
              </a:ext>
            </a:extLst>
          </p:cNvPr>
          <p:cNvSpPr>
            <a:spLocks noGrp="1"/>
          </p:cNvSpPr>
          <p:nvPr>
            <p:ph type="body" idx="1"/>
          </p:nvPr>
        </p:nvSpPr>
        <p:spPr>
          <a:xfrm>
            <a:off x="838200" y="1825625"/>
            <a:ext cx="10515600" cy="4351338"/>
          </a:xfrm>
        </p:spPr>
        <p:txBody>
          <a:bodyPr vert="horz" lIns="91440" tIns="45720" rIns="91440" bIns="45720" rtlCol="0">
            <a:normAutofit/>
          </a:bodyPr>
          <a:lstStyle/>
          <a:p>
            <a:pPr marL="0"/>
            <a:r>
              <a:rPr lang="en-US" sz="2400" dirty="0"/>
              <a:t>Pour </a:t>
            </a:r>
            <a:r>
              <a:rPr lang="en-US" sz="2400" dirty="0" err="1"/>
              <a:t>visualiser</a:t>
            </a:r>
            <a:r>
              <a:rPr lang="en-US" sz="2400" dirty="0"/>
              <a:t>, </a:t>
            </a:r>
            <a:r>
              <a:rPr lang="en-US" sz="2400" dirty="0" err="1"/>
              <a:t>enregistrer</a:t>
            </a:r>
            <a:r>
              <a:rPr lang="en-US" sz="2400" dirty="0"/>
              <a:t> et stocker les </a:t>
            </a:r>
            <a:r>
              <a:rPr lang="en-US" sz="2400" dirty="0" err="1"/>
              <a:t>enregistrements</a:t>
            </a:r>
            <a:r>
              <a:rPr lang="en-US" sz="2400" dirty="0"/>
              <a:t> nous </a:t>
            </a:r>
            <a:r>
              <a:rPr lang="en-US" sz="2400" dirty="0" err="1"/>
              <a:t>utilisons</a:t>
            </a:r>
            <a:r>
              <a:rPr lang="en-US" sz="2400" dirty="0"/>
              <a:t> Surveillance station de Synology sur </a:t>
            </a:r>
            <a:r>
              <a:rPr lang="en-US" sz="2400" dirty="0" err="1"/>
              <a:t>notre</a:t>
            </a:r>
            <a:r>
              <a:rPr lang="en-US" sz="2400" dirty="0"/>
              <a:t> NAS. Afin de </a:t>
            </a:r>
            <a:r>
              <a:rPr lang="en-US" sz="2400" dirty="0" err="1"/>
              <a:t>minimiser</a:t>
            </a:r>
            <a:r>
              <a:rPr lang="en-US" sz="2400" dirty="0"/>
              <a:t> </a:t>
            </a:r>
            <a:r>
              <a:rPr lang="en-US" sz="2400" dirty="0" err="1"/>
              <a:t>l’espace</a:t>
            </a:r>
            <a:r>
              <a:rPr lang="en-US" sz="2400" dirty="0"/>
              <a:t> </a:t>
            </a:r>
            <a:r>
              <a:rPr lang="en-US" sz="2400" dirty="0" err="1"/>
              <a:t>occupé</a:t>
            </a:r>
            <a:r>
              <a:rPr lang="en-US" sz="2400" dirty="0"/>
              <a:t> et de prendre </a:t>
            </a:r>
            <a:r>
              <a:rPr lang="en-US" sz="2400" dirty="0" err="1"/>
              <a:t>connaissance</a:t>
            </a:r>
            <a:r>
              <a:rPr lang="en-US" sz="2400" dirty="0"/>
              <a:t> des intrusions, la </a:t>
            </a:r>
            <a:r>
              <a:rPr lang="en-US" sz="2400" dirty="0" err="1"/>
              <a:t>caméra</a:t>
            </a:r>
            <a:r>
              <a:rPr lang="en-US" sz="2400" dirty="0"/>
              <a:t> </a:t>
            </a:r>
            <a:r>
              <a:rPr lang="en-US" sz="2400" dirty="0" err="1"/>
              <a:t>filmera</a:t>
            </a:r>
            <a:r>
              <a:rPr lang="en-US" sz="2400" dirty="0"/>
              <a:t> </a:t>
            </a:r>
            <a:r>
              <a:rPr lang="en-US" sz="2400" dirty="0" err="1"/>
              <a:t>en</a:t>
            </a:r>
            <a:r>
              <a:rPr lang="en-US" sz="2400" dirty="0"/>
              <a:t> </a:t>
            </a:r>
            <a:r>
              <a:rPr lang="en-US" sz="2400" dirty="0" err="1"/>
              <a:t>continu</a:t>
            </a:r>
            <a:r>
              <a:rPr lang="en-US" sz="2400" dirty="0"/>
              <a:t> du </a:t>
            </a:r>
            <a:r>
              <a:rPr lang="en-US" sz="2400" dirty="0" err="1"/>
              <a:t>lundi</a:t>
            </a:r>
            <a:r>
              <a:rPr lang="en-US" sz="2400" dirty="0"/>
              <a:t> au </a:t>
            </a:r>
            <a:r>
              <a:rPr lang="en-US" sz="2400" dirty="0" err="1"/>
              <a:t>vendredi</a:t>
            </a:r>
            <a:r>
              <a:rPr lang="en-US" sz="2400" dirty="0"/>
              <a:t> de 7h à 19h30, le </a:t>
            </a:r>
            <a:r>
              <a:rPr lang="en-US" sz="2400" dirty="0" err="1"/>
              <a:t>reste</a:t>
            </a:r>
            <a:r>
              <a:rPr lang="en-US" sz="2400" dirty="0"/>
              <a:t> du temps </a:t>
            </a:r>
            <a:r>
              <a:rPr lang="en-US" sz="2400" dirty="0" err="1"/>
              <a:t>elle</a:t>
            </a:r>
            <a:r>
              <a:rPr lang="en-US" sz="2400" dirty="0"/>
              <a:t> sera </a:t>
            </a:r>
            <a:r>
              <a:rPr lang="en-US" sz="2400" dirty="0" err="1"/>
              <a:t>en</a:t>
            </a:r>
            <a:r>
              <a:rPr lang="en-US" sz="2400" dirty="0"/>
              <a:t> </a:t>
            </a:r>
            <a:r>
              <a:rPr lang="en-US" sz="2400" dirty="0" err="1"/>
              <a:t>détection</a:t>
            </a:r>
            <a:r>
              <a:rPr lang="en-US" sz="2400" dirty="0"/>
              <a:t> de </a:t>
            </a:r>
            <a:r>
              <a:rPr lang="en-US" sz="2400" dirty="0" err="1"/>
              <a:t>mouvement</a:t>
            </a:r>
            <a:r>
              <a:rPr lang="en-US" sz="2400" dirty="0"/>
              <a:t> car la </a:t>
            </a:r>
            <a:r>
              <a:rPr lang="en-US" sz="2400" dirty="0" err="1"/>
              <a:t>caméra</a:t>
            </a:r>
            <a:r>
              <a:rPr lang="en-US" sz="2400" dirty="0"/>
              <a:t> </a:t>
            </a:r>
            <a:r>
              <a:rPr lang="en-US" sz="2400" dirty="0" err="1"/>
              <a:t>possède</a:t>
            </a:r>
            <a:r>
              <a:rPr lang="en-US" sz="2400" dirty="0"/>
              <a:t> son propre </a:t>
            </a:r>
            <a:r>
              <a:rPr lang="en-US" sz="2400" dirty="0" err="1"/>
              <a:t>algorithme</a:t>
            </a:r>
            <a:r>
              <a:rPr lang="en-US" sz="2400" dirty="0"/>
              <a:t> de </a:t>
            </a:r>
            <a:r>
              <a:rPr lang="en-US" sz="2400" dirty="0" err="1"/>
              <a:t>détection</a:t>
            </a:r>
            <a:r>
              <a:rPr lang="en-US" sz="2400" dirty="0"/>
              <a:t> de </a:t>
            </a:r>
            <a:r>
              <a:rPr lang="en-US" sz="2400" dirty="0" err="1"/>
              <a:t>mouvement</a:t>
            </a:r>
            <a:r>
              <a:rPr lang="en-US" sz="2400" dirty="0"/>
              <a:t> (Synology </a:t>
            </a:r>
            <a:r>
              <a:rPr lang="en-US" sz="2400" dirty="0" err="1"/>
              <a:t>en</a:t>
            </a:r>
            <a:r>
              <a:rPr lang="en-US" sz="2400" dirty="0"/>
              <a:t> propose un </a:t>
            </a:r>
            <a:r>
              <a:rPr lang="en-US" sz="2400" dirty="0" err="1"/>
              <a:t>également</a:t>
            </a:r>
            <a:r>
              <a:rPr lang="en-US" sz="2400" dirty="0"/>
              <a:t> </a:t>
            </a:r>
            <a:r>
              <a:rPr lang="en-US" sz="2400" dirty="0" err="1"/>
              <a:t>mais</a:t>
            </a:r>
            <a:r>
              <a:rPr lang="en-US" sz="2400" dirty="0"/>
              <a:t> nous </a:t>
            </a:r>
            <a:r>
              <a:rPr lang="en-US" sz="2400" dirty="0" err="1"/>
              <a:t>utiliserons</a:t>
            </a:r>
            <a:r>
              <a:rPr lang="en-US" sz="2400" dirty="0"/>
              <a:t> </a:t>
            </a:r>
            <a:r>
              <a:rPr lang="en-US" sz="2400" dirty="0" err="1"/>
              <a:t>celui</a:t>
            </a:r>
            <a:r>
              <a:rPr lang="en-US" sz="2400" dirty="0"/>
              <a:t> qui </a:t>
            </a:r>
            <a:r>
              <a:rPr lang="en-US" sz="2400" dirty="0" err="1"/>
              <a:t>est</a:t>
            </a:r>
            <a:r>
              <a:rPr lang="en-US" sz="2400" dirty="0"/>
              <a:t> </a:t>
            </a:r>
            <a:r>
              <a:rPr lang="en-US" sz="2400" dirty="0" err="1"/>
              <a:t>natif</a:t>
            </a:r>
            <a:r>
              <a:rPr lang="en-US" sz="2400" dirty="0"/>
              <a:t> à la </a:t>
            </a:r>
            <a:r>
              <a:rPr lang="en-US" sz="2400" dirty="0" err="1"/>
              <a:t>caméra</a:t>
            </a:r>
            <a:r>
              <a:rPr lang="en-US" sz="2400" dirty="0"/>
              <a:t> pour </a:t>
            </a:r>
            <a:r>
              <a:rPr lang="en-US" sz="2400" dirty="0" err="1"/>
              <a:t>une</a:t>
            </a:r>
            <a:r>
              <a:rPr lang="en-US" sz="2400" dirty="0"/>
              <a:t> </a:t>
            </a:r>
            <a:r>
              <a:rPr lang="en-US" sz="2400" dirty="0" err="1"/>
              <a:t>meilleure</a:t>
            </a:r>
            <a:r>
              <a:rPr lang="en-US" sz="2400" dirty="0"/>
              <a:t> performance). Les </a:t>
            </a:r>
            <a:r>
              <a:rPr lang="en-US" sz="2400" dirty="0" err="1"/>
              <a:t>enregistrements</a:t>
            </a:r>
            <a:r>
              <a:rPr lang="en-US" sz="2400" dirty="0"/>
              <a:t> </a:t>
            </a:r>
            <a:r>
              <a:rPr lang="en-US" sz="2400" dirty="0" err="1"/>
              <a:t>sont</a:t>
            </a:r>
            <a:r>
              <a:rPr lang="en-US" sz="2400" dirty="0"/>
              <a:t> </a:t>
            </a:r>
            <a:r>
              <a:rPr lang="en-US" sz="2400" dirty="0" err="1"/>
              <a:t>conservés</a:t>
            </a:r>
            <a:r>
              <a:rPr lang="en-US" sz="2400" dirty="0"/>
              <a:t>  30 </a:t>
            </a:r>
            <a:r>
              <a:rPr lang="en-US" sz="2400" dirty="0" err="1"/>
              <a:t>jours</a:t>
            </a:r>
            <a:r>
              <a:rPr lang="en-US" sz="2400" dirty="0"/>
              <a:t> </a:t>
            </a:r>
            <a:r>
              <a:rPr lang="en-US" sz="2400" dirty="0" err="1"/>
              <a:t>conforment</a:t>
            </a:r>
            <a:r>
              <a:rPr lang="en-US" sz="2400" dirty="0"/>
              <a:t> à la </a:t>
            </a:r>
            <a:r>
              <a:rPr lang="en-US" sz="2400" dirty="0" err="1"/>
              <a:t>législation</a:t>
            </a:r>
            <a:r>
              <a:rPr lang="en-US" sz="2400" dirty="0"/>
              <a:t>, avec </a:t>
            </a:r>
            <a:r>
              <a:rPr lang="en-US" sz="2400" dirty="0" err="1"/>
              <a:t>notre</a:t>
            </a:r>
            <a:r>
              <a:rPr lang="en-US" sz="2400" dirty="0"/>
              <a:t> configuration </a:t>
            </a:r>
            <a:r>
              <a:rPr lang="en-US" sz="2400" dirty="0" err="1"/>
              <a:t>actuelle</a:t>
            </a:r>
            <a:r>
              <a:rPr lang="en-US" sz="2400" dirty="0"/>
              <a:t> </a:t>
            </a:r>
            <a:r>
              <a:rPr lang="en-US" sz="2400" dirty="0" err="1"/>
              <a:t>en</a:t>
            </a:r>
            <a:r>
              <a:rPr lang="en-US" sz="2400" dirty="0"/>
              <a:t> </a:t>
            </a:r>
            <a:r>
              <a:rPr lang="en-US" sz="2400" dirty="0" err="1"/>
              <a:t>continu</a:t>
            </a:r>
            <a:r>
              <a:rPr lang="en-US" sz="2400" dirty="0"/>
              <a:t>, 24h </a:t>
            </a:r>
            <a:r>
              <a:rPr lang="en-US" sz="2400" dirty="0" err="1"/>
              <a:t>d’enregistrement</a:t>
            </a:r>
            <a:r>
              <a:rPr lang="en-US" sz="2400" dirty="0"/>
              <a:t> </a:t>
            </a:r>
            <a:r>
              <a:rPr lang="en-US" sz="2400" dirty="0" err="1"/>
              <a:t>utilisent</a:t>
            </a:r>
            <a:r>
              <a:rPr lang="en-US" sz="2400" dirty="0"/>
              <a:t> 2go de stockage, </a:t>
            </a:r>
            <a:r>
              <a:rPr lang="en-US" sz="2400" dirty="0" err="1"/>
              <a:t>soit</a:t>
            </a:r>
            <a:r>
              <a:rPr lang="en-US" sz="2400" dirty="0"/>
              <a:t> 60go pour 30 </a:t>
            </a:r>
            <a:r>
              <a:rPr lang="en-US" sz="2400" dirty="0" err="1"/>
              <a:t>jours</a:t>
            </a:r>
            <a:r>
              <a:rPr lang="en-US" sz="2400" dirty="0"/>
              <a:t>. Pour ne pas </a:t>
            </a:r>
            <a:r>
              <a:rPr lang="en-US" sz="2400" dirty="0" err="1"/>
              <a:t>accidentellement</a:t>
            </a:r>
            <a:r>
              <a:rPr lang="en-US" sz="2400" dirty="0"/>
              <a:t> </a:t>
            </a:r>
            <a:r>
              <a:rPr lang="en-US" sz="2400" dirty="0" err="1"/>
              <a:t>saturer</a:t>
            </a:r>
            <a:r>
              <a:rPr lang="en-US" sz="2400" dirty="0"/>
              <a:t> </a:t>
            </a:r>
            <a:r>
              <a:rPr lang="en-US" sz="2400" dirty="0" err="1"/>
              <a:t>notre</a:t>
            </a:r>
            <a:r>
              <a:rPr lang="en-US" sz="2400" dirty="0"/>
              <a:t> NAS nous </a:t>
            </a:r>
            <a:r>
              <a:rPr lang="en-US" sz="2400" dirty="0" err="1"/>
              <a:t>avons</a:t>
            </a:r>
            <a:r>
              <a:rPr lang="en-US" sz="2400" dirty="0"/>
              <a:t> </a:t>
            </a:r>
            <a:r>
              <a:rPr lang="en-US" sz="2400" dirty="0" err="1"/>
              <a:t>fixés</a:t>
            </a:r>
            <a:r>
              <a:rPr lang="en-US" sz="2400" dirty="0"/>
              <a:t> </a:t>
            </a:r>
            <a:r>
              <a:rPr lang="en-US" sz="2400" dirty="0" err="1"/>
              <a:t>une</a:t>
            </a:r>
            <a:r>
              <a:rPr lang="en-US" sz="2400" dirty="0"/>
              <a:t> </a:t>
            </a:r>
            <a:r>
              <a:rPr lang="en-US" sz="2400" dirty="0" err="1"/>
              <a:t>limite</a:t>
            </a:r>
            <a:r>
              <a:rPr lang="en-US" sz="2400" dirty="0"/>
              <a:t> au dossier des archives de 65go.</a:t>
            </a:r>
          </a:p>
        </p:txBody>
      </p:sp>
      <p:sp>
        <p:nvSpPr>
          <p:cNvPr id="6" name="Espace réservé du numéro de diapositive 5">
            <a:extLst>
              <a:ext uri="{FF2B5EF4-FFF2-40B4-BE49-F238E27FC236}">
                <a16:creationId xmlns:a16="http://schemas.microsoft.com/office/drawing/2014/main" id="{41E59582-885E-FBE9-449A-AA2398580FBD}"/>
              </a:ext>
            </a:extLst>
          </p:cNvPr>
          <p:cNvSpPr>
            <a:spLocks noGrp="1"/>
          </p:cNvSpPr>
          <p:nvPr>
            <p:ph type="sldNum" sz="quarter" idx="12"/>
          </p:nvPr>
        </p:nvSpPr>
        <p:spPr/>
        <p:txBody>
          <a:bodyPr/>
          <a:lstStyle/>
          <a:p>
            <a:fld id="{FECD1ACB-7DD9-48D8-9BFC-19F5B3E56FD0}" type="slidenum">
              <a:rPr lang="fr-FR" smtClean="0"/>
              <a:t>9</a:t>
            </a:fld>
            <a:endParaRPr lang="fr-FR"/>
          </a:p>
        </p:txBody>
      </p:sp>
      <p:sp>
        <p:nvSpPr>
          <p:cNvPr id="8" name="Espace réservé du pied de page 7">
            <a:extLst>
              <a:ext uri="{FF2B5EF4-FFF2-40B4-BE49-F238E27FC236}">
                <a16:creationId xmlns:a16="http://schemas.microsoft.com/office/drawing/2014/main" id="{AAB60A65-77FB-7B88-48C8-99A114FD89BE}"/>
              </a:ext>
            </a:extLst>
          </p:cNvPr>
          <p:cNvSpPr>
            <a:spLocks noGrp="1"/>
          </p:cNvSpPr>
          <p:nvPr>
            <p:ph type="ftr" sz="quarter" idx="11"/>
          </p:nvPr>
        </p:nvSpPr>
        <p:spPr/>
        <p:txBody>
          <a:bodyPr/>
          <a:lstStyle/>
          <a:p>
            <a:r>
              <a:rPr lang="fr-FR"/>
              <a:t>C.A.R</a:t>
            </a:r>
          </a:p>
        </p:txBody>
      </p:sp>
    </p:spTree>
    <p:extLst>
      <p:ext uri="{BB962C8B-B14F-4D97-AF65-F5344CB8AC3E}">
        <p14:creationId xmlns:p14="http://schemas.microsoft.com/office/powerpoint/2010/main" val="1341367486"/>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 dockstate="right" visibility="0" width="438" row="2">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686B0AF-DDFB-4DFB-99B6-907C03C4DC14}">
  <we:reference id="wa200005566" version="1.0.0.0" store="fr-FR" storeType="OMEX"/>
  <we:alternateReferences>
    <we:reference id="wa200005566" version="1.0.0.0"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595CF0FD-4A34-4E8F-B534-C9FAD854844C}">
  <we:reference id="wa104381411" version="2.4.5.0" store="fr-FR" storeType="OMEX"/>
  <we:alternateReferences>
    <we:reference id="wa104381411" version="2.4.5.0" store="wa10438141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1522</TotalTime>
  <Words>1469</Words>
  <Application>Microsoft Office PowerPoint</Application>
  <PresentationFormat>Grand écran</PresentationFormat>
  <Paragraphs>99</Paragraphs>
  <Slides>16</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16</vt:i4>
      </vt:variant>
    </vt:vector>
  </HeadingPairs>
  <TitlesOfParts>
    <vt:vector size="21" baseType="lpstr">
      <vt:lpstr>Arial</vt:lpstr>
      <vt:lpstr>Calibri</vt:lpstr>
      <vt:lpstr>Calibri Light</vt:lpstr>
      <vt:lpstr>Söhne</vt:lpstr>
      <vt:lpstr>Thème Office</vt:lpstr>
      <vt:lpstr>Projet : Installation d’une caméra de surveillance dans l’atelier Volkswagen de La Rochelle</vt:lpstr>
      <vt:lpstr>Sommaire </vt:lpstr>
      <vt:lpstr>Introduction</vt:lpstr>
      <vt:lpstr>Choix de la Caméra</vt:lpstr>
      <vt:lpstr>Emplacement</vt:lpstr>
      <vt:lpstr>Champ de vision de la caméra</vt:lpstr>
      <vt:lpstr>Raccordement</vt:lpstr>
      <vt:lpstr>Configuration</vt:lpstr>
      <vt:lpstr>Système d'Enregistrement et de Stockage</vt:lpstr>
      <vt:lpstr>Paramètres pour l’enregistrement sur Surveillance Station</vt:lpstr>
      <vt:lpstr>Règlementations et Législation</vt:lpstr>
      <vt:lpstr>Exemple de mesure possible pour respecter les droits des employés </vt:lpstr>
      <vt:lpstr>Exemple de panneau conforme au RGPD selon le modèle de la CNIL</vt:lpstr>
      <vt:lpstr>Maintenance et Surveillance</vt:lpstr>
      <vt:lpstr>Conclusion</vt:lpstr>
      <vt:lpstr>Références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 Installation d’une caméra de surveillance dans l’atelier Volkswagen de La Rochelle</dc:title>
  <dc:creator>ERIC KERGALL</dc:creator>
  <cp:lastModifiedBy>ERIC KERGALL</cp:lastModifiedBy>
  <cp:revision>6</cp:revision>
  <dcterms:created xsi:type="dcterms:W3CDTF">2023-12-05T15:01:33Z</dcterms:created>
  <dcterms:modified xsi:type="dcterms:W3CDTF">2024-01-08T07:39:45Z</dcterms:modified>
</cp:coreProperties>
</file>